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1pPr>
    <a:lvl2pPr marL="0" marR="0" indent="2286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2pPr>
    <a:lvl3pPr marL="0" marR="0" indent="4572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3pPr>
    <a:lvl4pPr marL="0" marR="0" indent="6858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4pPr>
    <a:lvl5pPr marL="0" marR="0" indent="9144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5pPr>
    <a:lvl6pPr marL="0" marR="0" indent="11430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6pPr>
    <a:lvl7pPr marL="0" marR="0" indent="13716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7pPr>
    <a:lvl8pPr marL="0" marR="0" indent="16002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8pPr>
    <a:lvl9pPr marL="0" marR="0" indent="182880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venir Next Medium"/>
          <a:ea typeface="Avenir Next Medium"/>
          <a:cs typeface="Avenir Next Medium"/>
        </a:font>
        <a:schemeClr val="accent1"/>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chemeClr val="accent1">
              <a:hueOff val="178262"/>
              <a:satOff val="-8651"/>
              <a:lumOff val="-7254"/>
              <a:alpha val="29000"/>
            </a:scheme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chemeClr val="accent6">
              <a:alpha val="25000"/>
            </a:schemeClr>
          </a:solidFill>
        </a:fill>
      </a:tcStyle>
    </a:band2H>
    <a:firstCol>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01D73"/>
          </a:solid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1873"/>
          </a:solidFill>
        </a:fill>
      </a:tcStyle>
    </a:firstRow>
  </a:tblStyle>
  <a:tblStyle styleId="{EEE7283C-3CF3-47DC-8721-378D4A62B228}"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solidFill>
            <a:schemeClr val="accent5">
              <a:hueOff val="-239254"/>
              <a:lumOff val="-1399"/>
            </a:schemeClr>
          </a:solidFill>
        </a:fill>
      </a:tcStyle>
    </a:firstRow>
  </a:tblStyle>
  <a:tblStyle styleId="{CF821DB8-F4EB-4A41-A1BA-3FCAFE7338EE}" styleName="">
    <a:tblBg/>
    <a:wholeTbl>
      <a:tcTxStyle b="off" i="off">
        <a:font>
          <a:latin typeface="Avenir Next Medium"/>
          <a:ea typeface="Avenir Next Medium"/>
          <a:cs typeface="Avenir Next Medium"/>
        </a:font>
        <a:srgbClr val="838787"/>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wholeTbl>
    <a:band2H>
      <a:tcTxStyle b="def" i="def"/>
      <a:tcStyle>
        <a:tcBdr/>
        <a:fill>
          <a:solidFill>
            <a:srgbClr val="D4EB9B">
              <a:alpha val="26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88900" cap="flat">
              <a:solidFill>
                <a:srgbClr val="5F6568"/>
              </a:solidFill>
              <a:prstDash val="solid"/>
              <a:miter lim="400000"/>
            </a:ln>
          </a:top>
          <a:bottom>
            <a:ln w="12700" cap="flat">
              <a:noFill/>
              <a:miter lim="400000"/>
            </a:ln>
          </a:bottom>
          <a:insideH>
            <a:ln w="25400" cap="flat">
              <a:solidFill>
                <a:srgbClr val="D4EB9B">
                  <a:alpha val="26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noFill/>
              <a:miter lim="400000"/>
            </a:ln>
          </a:top>
          <a:bottom>
            <a:ln w="63500" cap="flat">
              <a:solidFill>
                <a:srgbClr val="5F6568"/>
              </a:solidFill>
              <a:prstDash val="solid"/>
              <a:miter lim="400000"/>
            </a:ln>
          </a:bottom>
          <a:insideH>
            <a:ln w="25400" cap="flat">
              <a:solidFill>
                <a:srgbClr val="D4EB9B">
                  <a:alpha val="26000"/>
                </a:srgbClr>
              </a:solidFill>
              <a:prstDash val="solid"/>
              <a:miter lim="400000"/>
            </a:ln>
          </a:insideH>
          <a:insideV>
            <a:ln w="12700" cap="flat">
              <a:noFill/>
              <a:miter lim="400000"/>
            </a:ln>
          </a:insideV>
        </a:tcBdr>
        <a:fill>
          <a:solidFill>
            <a:srgbClr val="147882"/>
          </a:solidFill>
        </a:fill>
      </a:tcStyle>
    </a:firstRow>
  </a:tblStyle>
  <a:tblStyle styleId="{33BA23B1-9221-436E-865A-0063620EA4FD}" styleName="">
    <a:tblBg/>
    <a:wholeTbl>
      <a:tcTxStyle b="off" i="off">
        <a:font>
          <a:latin typeface="Avenir Next Medium"/>
          <a:ea typeface="Avenir Next Medium"/>
          <a:cs typeface="Avenir Next Medium"/>
        </a:font>
        <a:srgbClr val="FFFFFF"/>
      </a:tcTxStyle>
      <a:tcStyle>
        <a:tcBdr>
          <a:left>
            <a:ln w="12700" cap="flat">
              <a:noFill/>
              <a:miter lim="400000"/>
            </a:ln>
          </a:left>
          <a:right>
            <a:ln w="12700" cap="flat">
              <a:noFill/>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alpha val="75000"/>
            </a:srgbClr>
          </a:solidFill>
        </a:fill>
      </a:tcStyle>
    </a:wholeTbl>
    <a:band2H>
      <a:tcTxStyle b="def" i="def"/>
      <a:tcStyle>
        <a:tcBdr/>
        <a:fill>
          <a:solidFill>
            <a:srgbClr val="686A6A">
              <a:alpha val="85000"/>
            </a:srgbClr>
          </a:solidFill>
        </a:fill>
      </a:tcStyle>
    </a:band2H>
    <a:firstCol>
      <a:tcTxStyle b="on" i="off">
        <a:font>
          <a:latin typeface="Avenir Next Demi Bold"/>
          <a:ea typeface="Avenir Next Demi Bold"/>
          <a:cs typeface="Avenir Next Demi Bold"/>
        </a:font>
        <a:srgbClr val="222222"/>
      </a:tcTxStyle>
      <a:tcStyle>
        <a:tcBdr>
          <a:left>
            <a:ln w="12700" cap="flat">
              <a:noFill/>
              <a:miter lim="400000"/>
            </a:ln>
          </a:left>
          <a:right>
            <a:ln w="63500" cap="flat">
              <a:solidFill>
                <a:srgbClr val="222222"/>
              </a:solidFill>
              <a:prstDash val="solid"/>
              <a:miter lim="400000"/>
            </a:ln>
          </a:right>
          <a:top>
            <a:ln w="25400" cap="flat">
              <a:solidFill>
                <a:srgbClr val="222222"/>
              </a:solidFill>
              <a:prstDash val="solid"/>
              <a:miter lim="400000"/>
            </a:ln>
          </a:top>
          <a:bottom>
            <a:ln w="254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686A6A">
              <a:alpha val="85000"/>
            </a:srgbClr>
          </a:solidFill>
        </a:fill>
      </a:tcStyle>
    </a:firstCol>
    <a:la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63500" cap="flat">
              <a:solidFill>
                <a:srgbClr val="222222"/>
              </a:solidFill>
              <a:prstDash val="solid"/>
              <a:miter lim="400000"/>
            </a:ln>
          </a:top>
          <a:bottom>
            <a:ln w="12700" cap="flat">
              <a:noFill/>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lastRow>
    <a:firstRow>
      <a:tcTxStyle b="on" i="off">
        <a:font>
          <a:latin typeface="Avenir Next Demi Bold"/>
          <a:ea typeface="Avenir Next Demi Bold"/>
          <a:cs typeface="Avenir Next Demi Bold"/>
        </a:font>
        <a:srgbClr val="3D3D3D"/>
      </a:tcTxStyle>
      <a:tcStyle>
        <a:tcBdr>
          <a:left>
            <a:ln w="12700" cap="flat">
              <a:noFill/>
              <a:miter lim="400000"/>
            </a:ln>
          </a:left>
          <a:right>
            <a:ln w="12700" cap="flat">
              <a:noFill/>
              <a:miter lim="400000"/>
            </a:ln>
          </a:right>
          <a:top>
            <a:ln w="12700" cap="flat">
              <a:noFill/>
              <a:miter lim="400000"/>
            </a:ln>
          </a:top>
          <a:bottom>
            <a:ln w="63500" cap="flat">
              <a:solidFill>
                <a:srgbClr val="222222"/>
              </a:solidFill>
              <a:prstDash val="solid"/>
              <a:miter lim="400000"/>
            </a:ln>
          </a:bottom>
          <a:insideH>
            <a:ln w="25400" cap="flat">
              <a:solidFill>
                <a:srgbClr val="222222"/>
              </a:solidFill>
              <a:prstDash val="solid"/>
              <a:miter lim="400000"/>
            </a:ln>
          </a:insideH>
          <a:insideV>
            <a:ln w="12700" cap="flat">
              <a:noFill/>
              <a:miter lim="400000"/>
            </a:ln>
          </a:insideV>
        </a:tcBdr>
        <a:fill>
          <a:solidFill>
            <a:srgbClr val="838787"/>
          </a:solidFill>
        </a:fill>
      </a:tcStyle>
    </a:firstRow>
  </a:tblStyle>
  <a:tblStyle styleId="{2708684C-4D16-4618-839F-0558EEFCDFE6}" styleName="">
    <a:tblBg/>
    <a:wholeTbl>
      <a:tcTxStyle b="off" i="off">
        <a:font>
          <a:latin typeface="Avenir Next Medium"/>
          <a:ea typeface="Avenir Next Medium"/>
          <a:cs typeface="Avenir Next Medium"/>
        </a:font>
        <a:srgbClr val="838787"/>
      </a:tcTxStyle>
      <a:tcStyle>
        <a:tcBdr>
          <a:left>
            <a:ln w="25400" cap="flat">
              <a:solidFill>
                <a:srgbClr val="5F6568"/>
              </a:solidFill>
              <a:prstDash val="solid"/>
              <a:miter lim="400000"/>
            </a:ln>
          </a:left>
          <a:right>
            <a:ln w="254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wholeTbl>
    <a:band2H>
      <a:tcTxStyle b="def" i="def"/>
      <a:tcStyle>
        <a:tcBdr/>
        <a:fill>
          <a:solidFill>
            <a:srgbClr val="DCDEE0">
              <a:alpha val="18000"/>
            </a:srgbClr>
          </a:solidFill>
        </a:fill>
      </a:tcStyle>
    </a:band2H>
    <a:firstCol>
      <a:tcTxStyle b="on" i="off">
        <a:font>
          <a:latin typeface="Avenir Next Demi Bold"/>
          <a:ea typeface="Avenir Next Demi Bold"/>
          <a:cs typeface="Avenir Next Demi Bold"/>
        </a:font>
        <a:srgbClr val="A6AAA9"/>
      </a:tcTxStyle>
      <a:tcStyle>
        <a:tcBdr>
          <a:left>
            <a:ln w="12700" cap="flat">
              <a:noFill/>
              <a:miter lim="400000"/>
            </a:ln>
          </a:left>
          <a:right>
            <a:ln w="63500" cap="flat">
              <a:solidFill>
                <a:srgbClr val="5F6568"/>
              </a:solidFill>
              <a:prstDash val="solid"/>
              <a:miter lim="400000"/>
            </a:ln>
          </a:right>
          <a:top>
            <a:ln w="25400" cap="flat">
              <a:solidFill>
                <a:srgbClr val="5F6568"/>
              </a:solidFill>
              <a:prstDash val="solid"/>
              <a:miter lim="400000"/>
            </a:ln>
          </a:top>
          <a:bottom>
            <a:ln w="254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Col>
    <a:lastRow>
      <a:tcTxStyle b="on" i="off">
        <a:font>
          <a:latin typeface="Avenir Next Demi Bold"/>
          <a:ea typeface="Avenir Next Demi Bold"/>
          <a:cs typeface="Avenir Next Demi Bold"/>
        </a:font>
        <a:srgbClr val="A6AAA9"/>
      </a:tcTxStyle>
      <a:tcStyle>
        <a:tcBdr>
          <a:left>
            <a:ln w="12700" cap="flat">
              <a:noFill/>
              <a:miter lim="400000"/>
            </a:ln>
          </a:left>
          <a:right>
            <a:ln w="12700" cap="flat">
              <a:noFill/>
              <a:miter lim="400000"/>
            </a:ln>
          </a:right>
          <a:top>
            <a:ln w="63500" cap="flat">
              <a:solidFill>
                <a:srgbClr val="5F6568"/>
              </a:solidFill>
              <a:prstDash val="solid"/>
              <a:miter lim="400000"/>
            </a:ln>
          </a:top>
          <a:bottom>
            <a:ln w="12700" cap="flat">
              <a:noFill/>
              <a:miter lim="400000"/>
            </a:ln>
          </a:bottom>
          <a:insideH>
            <a:ln w="25400" cap="flat">
              <a:solidFill>
                <a:srgbClr val="5F6568"/>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A6AAA9"/>
      </a:tcTxStyle>
      <a:tcStyle>
        <a:tcBdr>
          <a:left>
            <a:ln w="25400" cap="flat">
              <a:solidFill>
                <a:srgbClr val="5F6568"/>
              </a:solidFill>
              <a:prstDash val="solid"/>
              <a:miter lim="400000"/>
            </a:ln>
          </a:left>
          <a:right>
            <a:ln w="25400" cap="flat">
              <a:solidFill>
                <a:srgbClr val="5F6568"/>
              </a:solidFill>
              <a:prstDash val="solid"/>
              <a:miter lim="400000"/>
            </a:ln>
          </a:right>
          <a:top>
            <a:ln w="12700" cap="flat">
              <a:noFill/>
              <a:miter lim="400000"/>
            </a:ln>
          </a:top>
          <a:bottom>
            <a:ln w="63500" cap="flat">
              <a:solidFill>
                <a:srgbClr val="5F6568"/>
              </a:solidFill>
              <a:prstDash val="solid"/>
              <a:miter lim="400000"/>
            </a:ln>
          </a:bottom>
          <a:insideH>
            <a:ln w="25400" cap="flat">
              <a:solidFill>
                <a:srgbClr val="5F6568"/>
              </a:solidFill>
              <a:prstDash val="solid"/>
              <a:miter lim="400000"/>
            </a:ln>
          </a:insideH>
          <a:insideV>
            <a:ln w="25400" cap="flat">
              <a:solidFill>
                <a:srgbClr val="5F656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p:nvPr>
            <p:ph type="sldImg"/>
          </p:nvPr>
        </p:nvSpPr>
        <p:spPr>
          <a:xfrm>
            <a:off x="1143000" y="685800"/>
            <a:ext cx="4572000" cy="3429000"/>
          </a:xfrm>
          <a:prstGeom prst="rect">
            <a:avLst/>
          </a:prstGeom>
        </p:spPr>
        <p:txBody>
          <a:bodyPr/>
          <a:lstStyle/>
          <a:p>
            <a:pPr/>
          </a:p>
        </p:txBody>
      </p:sp>
      <p:sp>
        <p:nvSpPr>
          <p:cNvPr id="163" name="Shape 16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0" showMasterPhAnim="1">
  <p:cSld name="タイトル &amp; サブタイトル">
    <p:spTree>
      <p:nvGrpSpPr>
        <p:cNvPr id="1" name=""/>
        <p:cNvGrpSpPr/>
        <p:nvPr/>
      </p:nvGrpSpPr>
      <p:grpSpPr>
        <a:xfrm>
          <a:off x="0" y="0"/>
          <a:ext cx="0" cy="0"/>
          <a:chOff x="0" y="0"/>
          <a:chExt cx="0" cy="0"/>
        </a:xfrm>
      </p:grpSpPr>
      <p:sp>
        <p:nvSpPr>
          <p:cNvPr id="12" name="Shape 12"/>
          <p:cNvSpPr/>
          <p:nvPr/>
        </p:nvSpPr>
        <p:spPr>
          <a:xfrm flipV="1">
            <a:off x="406400" y="6140894"/>
            <a:ext cx="12192000" cy="263"/>
          </a:xfrm>
          <a:prstGeom prst="line">
            <a:avLst/>
          </a:prstGeom>
          <a:ln w="38100">
            <a:solidFill>
              <a:srgbClr val="A6AAA9"/>
            </a:solidFill>
            <a:miter lim="400000"/>
          </a:ln>
        </p:spPr>
        <p:txBody>
          <a:bodyPr lIns="50800" tIns="50800" rIns="50800" bIns="50800" anchor="ctr"/>
          <a:lstStyle/>
          <a:p>
            <a:pPr defTabSz="457200">
              <a:spcBef>
                <a:spcPts val="0"/>
              </a:spcBef>
              <a:defRPr sz="1200">
                <a:solidFill>
                  <a:srgbClr val="000000"/>
                </a:solidFill>
                <a:latin typeface="ヒラギノ角ゴ ProN W3"/>
                <a:ea typeface="ヒラギノ角ゴ ProN W3"/>
                <a:cs typeface="ヒラギノ角ゴ ProN W3"/>
                <a:sym typeface="ヒラギノ角ゴ ProN W3"/>
              </a:defRPr>
            </a:pPr>
          </a:p>
        </p:txBody>
      </p:sp>
      <p:sp>
        <p:nvSpPr>
          <p:cNvPr id="13" name="Shape 13"/>
          <p:cNvSpPr/>
          <p:nvPr>
            <p:ph type="title"/>
          </p:nvPr>
        </p:nvSpPr>
        <p:spPr>
          <a:xfrm>
            <a:off x="406400" y="2044700"/>
            <a:ext cx="12192000" cy="2705100"/>
          </a:xfrm>
          <a:prstGeom prst="rect">
            <a:avLst/>
          </a:prstGeom>
        </p:spPr>
        <p:txBody>
          <a:bodyPr/>
          <a:lstStyle>
            <a:lvl1pPr>
              <a:spcBef>
                <a:spcPts val="0"/>
              </a:spcBef>
              <a:defRPr sz="17000"/>
            </a:lvl1pPr>
          </a:lstStyle>
          <a:p>
            <a:pPr/>
            <a:r>
              <a:t>タイトルテキスト</a:t>
            </a:r>
          </a:p>
        </p:txBody>
      </p:sp>
      <p:sp>
        <p:nvSpPr>
          <p:cNvPr id="14" name="Shape 14"/>
          <p:cNvSpPr/>
          <p:nvPr>
            <p:ph type="body" sz="quarter" idx="1"/>
          </p:nvPr>
        </p:nvSpPr>
        <p:spPr>
          <a:xfrm>
            <a:off x="228600" y="6273800"/>
            <a:ext cx="12192000" cy="1803400"/>
          </a:xfrm>
          <a:prstGeom prst="rect">
            <a:avLst/>
          </a:prstGeom>
        </p:spPr>
        <p:txBody>
          <a:bodyPr anchor="b"/>
          <a:lstStyle>
            <a:lvl1pPr marL="0" indent="0">
              <a:lnSpc>
                <a:spcPct val="80000"/>
              </a:lnSpc>
              <a:spcBef>
                <a:spcPts val="2300"/>
              </a:spcBef>
              <a:buClrTx/>
              <a:buSzTx/>
              <a:buFontTx/>
              <a:buNone/>
              <a:defRPr cap="all" sz="3300">
                <a:solidFill>
                  <a:srgbClr val="222222"/>
                </a:solidFill>
                <a:latin typeface="DIN Alternate"/>
                <a:ea typeface="DIN Alternate"/>
                <a:cs typeface="DIN Alternate"/>
                <a:sym typeface="DIN Alternate"/>
              </a:defRPr>
            </a:lvl1pPr>
            <a:lvl2pPr marL="0" indent="228600">
              <a:lnSpc>
                <a:spcPct val="80000"/>
              </a:lnSpc>
              <a:spcBef>
                <a:spcPts val="2300"/>
              </a:spcBef>
              <a:buClrTx/>
              <a:buSzTx/>
              <a:buFontTx/>
              <a:buNone/>
              <a:defRPr cap="all" sz="3300">
                <a:solidFill>
                  <a:srgbClr val="222222"/>
                </a:solidFill>
                <a:latin typeface="DIN Alternate"/>
                <a:ea typeface="DIN Alternate"/>
                <a:cs typeface="DIN Alternate"/>
                <a:sym typeface="DIN Alternate"/>
              </a:defRPr>
            </a:lvl2pPr>
            <a:lvl3pPr marL="0" indent="457200">
              <a:lnSpc>
                <a:spcPct val="80000"/>
              </a:lnSpc>
              <a:spcBef>
                <a:spcPts val="2300"/>
              </a:spcBef>
              <a:buClrTx/>
              <a:buSzTx/>
              <a:buFontTx/>
              <a:buNone/>
              <a:defRPr cap="all" sz="3300">
                <a:solidFill>
                  <a:srgbClr val="222222"/>
                </a:solidFill>
                <a:latin typeface="DIN Alternate"/>
                <a:ea typeface="DIN Alternate"/>
                <a:cs typeface="DIN Alternate"/>
                <a:sym typeface="DIN Alternate"/>
              </a:defRPr>
            </a:lvl3pPr>
            <a:lvl4pPr marL="0" indent="685800">
              <a:lnSpc>
                <a:spcPct val="80000"/>
              </a:lnSpc>
              <a:spcBef>
                <a:spcPts val="2300"/>
              </a:spcBef>
              <a:buClrTx/>
              <a:buSzTx/>
              <a:buFontTx/>
              <a:buNone/>
              <a:defRPr cap="all" sz="3300">
                <a:solidFill>
                  <a:srgbClr val="222222"/>
                </a:solidFill>
                <a:latin typeface="DIN Alternate"/>
                <a:ea typeface="DIN Alternate"/>
                <a:cs typeface="DIN Alternate"/>
                <a:sym typeface="DIN Alternate"/>
              </a:defRPr>
            </a:lvl4pPr>
            <a:lvl5pPr marL="0" indent="914400">
              <a:lnSpc>
                <a:spcPct val="80000"/>
              </a:lnSpc>
              <a:spcBef>
                <a:spcPts val="2300"/>
              </a:spcBef>
              <a:buClrTx/>
              <a:buSzTx/>
              <a:buFontTx/>
              <a:buNone/>
              <a:defRPr cap="all" sz="3300">
                <a:solidFill>
                  <a:srgbClr val="222222"/>
                </a:solidFill>
                <a:latin typeface="DIN Alternate"/>
                <a:ea typeface="DIN Alternate"/>
                <a:cs typeface="DIN Alternate"/>
                <a:sym typeface="DIN Alternate"/>
              </a:defRPr>
            </a:lvl5pPr>
          </a:lstStyle>
          <a:p>
            <a:pPr/>
            <a:r>
              <a:t>本文レベル1</a:t>
            </a:r>
          </a:p>
          <a:p>
            <a:pPr lvl="1"/>
            <a:r>
              <a:t>本文レベル2</a:t>
            </a:r>
          </a:p>
          <a:p>
            <a:pPr lvl="2"/>
            <a:r>
              <a:t>本文レベル3</a:t>
            </a:r>
          </a:p>
          <a:p>
            <a:pPr lvl="3"/>
            <a:r>
              <a:t>本文レベル4</a:t>
            </a:r>
          </a:p>
          <a:p>
            <a:pPr lvl="4"/>
            <a:r>
              <a:t>本文レベル 5</a:t>
            </a:r>
          </a:p>
        </p:txBody>
      </p:sp>
      <p:sp>
        <p:nvSpPr>
          <p:cNvPr id="15" name="Shape 15"/>
          <p:cNvSpPr/>
          <p:nvPr/>
        </p:nvSpPr>
        <p:spPr>
          <a:xfrm>
            <a:off x="9939039" y="7035799"/>
            <a:ext cx="4731793" cy="68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spcBef>
                <a:spcPts val="2800"/>
              </a:spcBef>
              <a:defRPr sz="3400">
                <a:solidFill>
                  <a:srgbClr val="000000"/>
                </a:solidFill>
              </a:defRPr>
            </a:lvl1pPr>
          </a:lstStyle>
          <a:p>
            <a:pPr/>
            <a:r>
              <a:t>福井 克法</a:t>
            </a:r>
          </a:p>
        </p:txBody>
      </p:sp>
      <p:sp>
        <p:nvSpPr>
          <p:cNvPr id="16" name="Shape 16"/>
          <p:cNvSpPr/>
          <p:nvPr>
            <p:ph type="sldNum" sz="quarter" idx="2"/>
          </p:nvPr>
        </p:nvSpPr>
        <p:spPr>
          <a:xfrm>
            <a:off x="12101487" y="88392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画像（横長）">
    <p:bg>
      <p:bgPr>
        <a:solidFill>
          <a:srgbClr val="222222"/>
        </a:solidFill>
      </p:bgPr>
    </p:bg>
    <p:spTree>
      <p:nvGrpSpPr>
        <p:cNvPr id="1" name=""/>
        <p:cNvGrpSpPr/>
        <p:nvPr/>
      </p:nvGrpSpPr>
      <p:grpSpPr>
        <a:xfrm>
          <a:off x="0" y="0"/>
          <a:ext cx="0" cy="0"/>
          <a:chOff x="0" y="0"/>
          <a:chExt cx="0" cy="0"/>
        </a:xfrm>
      </p:grpSpPr>
      <p:sp>
        <p:nvSpPr>
          <p:cNvPr id="23" name="Shape 23"/>
          <p:cNvSpPr/>
          <p:nvPr>
            <p:ph type="pic" idx="13"/>
          </p:nvPr>
        </p:nvSpPr>
        <p:spPr>
          <a:xfrm>
            <a:off x="0" y="0"/>
            <a:ext cx="13004800" cy="9753600"/>
          </a:xfrm>
          <a:prstGeom prst="rect">
            <a:avLst/>
          </a:prstGeom>
        </p:spPr>
        <p:txBody>
          <a:bodyPr lIns="91439" tIns="45719" rIns="91439" bIns="45719">
            <a:noAutofit/>
          </a:bodyPr>
          <a:lstStyle/>
          <a:p>
            <a:pPr/>
          </a:p>
        </p:txBody>
      </p:sp>
      <p:sp>
        <p:nvSpPr>
          <p:cNvPr id="24" name="Shape 24"/>
          <p:cNvSpPr/>
          <p:nvPr>
            <p:ph type="body" sz="quarter" idx="14"/>
          </p:nvPr>
        </p:nvSpPr>
        <p:spPr>
          <a:xfrm flipV="1">
            <a:off x="406400" y="6140894"/>
            <a:ext cx="12192000" cy="263"/>
          </a:xfrm>
          <a:prstGeom prst="line">
            <a:avLst/>
          </a:prstGeom>
          <a:ln w="38100">
            <a:solidFill>
              <a:srgbClr val="A6AAA9"/>
            </a:solidFill>
          </a:ln>
        </p:spPr>
        <p:txBody>
          <a:bodyPr anchor="ctr">
            <a:noAutofit/>
          </a:bodyPr>
          <a:lstStyle/>
          <a:p>
            <a:pPr marL="0" indent="0" defTabSz="457200">
              <a:spcBef>
                <a:spcPts val="0"/>
              </a:spcBef>
              <a:buClrTx/>
              <a:buSzTx/>
              <a:buFontTx/>
              <a:buNone/>
              <a:defRPr sz="1200">
                <a:latin typeface="ヒラギノ角ゴ ProN W3"/>
                <a:ea typeface="ヒラギノ角ゴ ProN W3"/>
                <a:cs typeface="ヒラギノ角ゴ ProN W3"/>
                <a:sym typeface="ヒラギノ角ゴ ProN W3"/>
              </a:defRPr>
            </a:pPr>
          </a:p>
        </p:txBody>
      </p:sp>
      <p:sp>
        <p:nvSpPr>
          <p:cNvPr id="25" name="Shape 25"/>
          <p:cNvSpPr/>
          <p:nvPr>
            <p:ph type="title"/>
          </p:nvPr>
        </p:nvSpPr>
        <p:spPr>
          <a:xfrm>
            <a:off x="406400" y="6426200"/>
            <a:ext cx="12192000" cy="2705100"/>
          </a:xfrm>
          <a:prstGeom prst="rect">
            <a:avLst/>
          </a:prstGeom>
        </p:spPr>
        <p:txBody>
          <a:bodyPr/>
          <a:lstStyle>
            <a:lvl1pPr>
              <a:spcBef>
                <a:spcPts val="0"/>
              </a:spcBef>
              <a:defRPr sz="17000">
                <a:solidFill>
                  <a:schemeClr val="accent1"/>
                </a:solidFill>
              </a:defRPr>
            </a:lvl1pPr>
          </a:lstStyle>
          <a:p>
            <a:pPr/>
            <a:r>
              <a:t>タイトルテキスト</a:t>
            </a:r>
          </a:p>
        </p:txBody>
      </p:sp>
      <p:sp>
        <p:nvSpPr>
          <p:cNvPr id="26" name="Shape 26"/>
          <p:cNvSpPr/>
          <p:nvPr>
            <p:ph type="body" sz="quarter" idx="1"/>
          </p:nvPr>
        </p:nvSpPr>
        <p:spPr>
          <a:xfrm>
            <a:off x="406400" y="4267200"/>
            <a:ext cx="12192000" cy="1803400"/>
          </a:xfrm>
          <a:prstGeom prst="rect">
            <a:avLst/>
          </a:prstGeom>
        </p:spPr>
        <p:txBody>
          <a:bodyPr anchor="b"/>
          <a:lstStyle>
            <a:lvl1pPr marL="0" indent="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1pPr>
            <a:lvl2pPr marL="0" indent="2286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2pPr>
            <a:lvl3pPr marL="0" indent="4572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3pPr>
            <a:lvl4pPr marL="0" indent="6858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4pPr>
            <a:lvl5pPr marL="0" indent="9144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5pPr>
          </a:lstStyle>
          <a:p>
            <a:pPr/>
            <a:r>
              <a:t>本文レベル1</a:t>
            </a:r>
          </a:p>
          <a:p>
            <a:pPr lvl="1"/>
            <a:r>
              <a:t>本文レベル2</a:t>
            </a:r>
          </a:p>
          <a:p>
            <a:pPr lvl="2"/>
            <a:r>
              <a:t>本文レベル3</a:t>
            </a:r>
          </a:p>
          <a:p>
            <a:pPr lvl="3"/>
            <a:r>
              <a:t>本文レベル4</a:t>
            </a:r>
          </a:p>
          <a:p>
            <a:pPr lvl="4"/>
            <a:r>
              <a:t>本文レベル 5</a:t>
            </a:r>
          </a:p>
        </p:txBody>
      </p:sp>
      <p:sp>
        <p:nvSpPr>
          <p:cNvPr id="27" name="Shape 27"/>
          <p:cNvSpPr/>
          <p:nvPr>
            <p:ph type="sldNum" sz="quarter" idx="2"/>
          </p:nvPr>
        </p:nvSpPr>
        <p:spPr>
          <a:xfrm>
            <a:off x="12194440" y="4318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タイトル &amp; サブタイトル（代替）">
    <p:spTree>
      <p:nvGrpSpPr>
        <p:cNvPr id="1" name=""/>
        <p:cNvGrpSpPr/>
        <p:nvPr/>
      </p:nvGrpSpPr>
      <p:grpSpPr>
        <a:xfrm>
          <a:off x="0" y="0"/>
          <a:ext cx="0" cy="0"/>
          <a:chOff x="0" y="0"/>
          <a:chExt cx="0" cy="0"/>
        </a:xfrm>
      </p:grpSpPr>
      <p:sp>
        <p:nvSpPr>
          <p:cNvPr id="34" name="Shape 34"/>
          <p:cNvSpPr/>
          <p:nvPr/>
        </p:nvSpPr>
        <p:spPr>
          <a:xfrm flipV="1">
            <a:off x="406400" y="6140894"/>
            <a:ext cx="12192000" cy="263"/>
          </a:xfrm>
          <a:prstGeom prst="line">
            <a:avLst/>
          </a:prstGeom>
          <a:ln w="38100">
            <a:solidFill>
              <a:srgbClr val="A6AAA9"/>
            </a:solidFill>
            <a:miter lim="400000"/>
          </a:ln>
        </p:spPr>
        <p:txBody>
          <a:bodyPr lIns="50800" tIns="50800" rIns="50800" bIns="50800" anchor="ctr"/>
          <a:lstStyle/>
          <a:p>
            <a:pPr defTabSz="457200">
              <a:spcBef>
                <a:spcPts val="0"/>
              </a:spcBef>
              <a:defRPr sz="1200">
                <a:solidFill>
                  <a:srgbClr val="000000"/>
                </a:solidFill>
                <a:latin typeface="ヒラギノ角ゴ ProN W3"/>
                <a:ea typeface="ヒラギノ角ゴ ProN W3"/>
                <a:cs typeface="ヒラギノ角ゴ ProN W3"/>
                <a:sym typeface="ヒラギノ角ゴ ProN W3"/>
              </a:defRPr>
            </a:pPr>
          </a:p>
        </p:txBody>
      </p:sp>
      <p:sp>
        <p:nvSpPr>
          <p:cNvPr id="35" name="Shape 35"/>
          <p:cNvSpPr/>
          <p:nvPr>
            <p:ph type="title"/>
          </p:nvPr>
        </p:nvSpPr>
        <p:spPr>
          <a:xfrm>
            <a:off x="406400" y="6426200"/>
            <a:ext cx="12192000" cy="2705100"/>
          </a:xfrm>
          <a:prstGeom prst="rect">
            <a:avLst/>
          </a:prstGeom>
        </p:spPr>
        <p:txBody>
          <a:bodyPr/>
          <a:lstStyle>
            <a:lvl1pPr>
              <a:spcBef>
                <a:spcPts val="0"/>
              </a:spcBef>
              <a:defRPr sz="17000">
                <a:solidFill>
                  <a:schemeClr val="accent1"/>
                </a:solidFill>
              </a:defRPr>
            </a:lvl1pPr>
          </a:lstStyle>
          <a:p>
            <a:pPr/>
            <a:r>
              <a:t>タイトルテキスト</a:t>
            </a:r>
          </a:p>
        </p:txBody>
      </p:sp>
      <p:sp>
        <p:nvSpPr>
          <p:cNvPr id="36" name="Shape 36"/>
          <p:cNvSpPr/>
          <p:nvPr>
            <p:ph type="body" sz="quarter" idx="1"/>
          </p:nvPr>
        </p:nvSpPr>
        <p:spPr>
          <a:xfrm>
            <a:off x="406400" y="4267200"/>
            <a:ext cx="12192000" cy="1803400"/>
          </a:xfrm>
          <a:prstGeom prst="rect">
            <a:avLst/>
          </a:prstGeom>
        </p:spPr>
        <p:txBody>
          <a:bodyPr anchor="b"/>
          <a:lstStyle>
            <a:lvl1pPr marL="0" indent="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1pPr>
            <a:lvl2pPr marL="0" indent="2286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2pPr>
            <a:lvl3pPr marL="0" indent="4572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3pPr>
            <a:lvl4pPr marL="0" indent="6858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4pPr>
            <a:lvl5pPr marL="0" indent="9144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5pPr>
          </a:lstStyle>
          <a:p>
            <a:pPr/>
            <a:r>
              <a:t>本文レベル1</a:t>
            </a:r>
          </a:p>
          <a:p>
            <a:pPr lvl="1"/>
            <a:r>
              <a:t>本文レベル2</a:t>
            </a:r>
          </a:p>
          <a:p>
            <a:pPr lvl="2"/>
            <a:r>
              <a:t>本文レベル3</a:t>
            </a:r>
          </a:p>
          <a:p>
            <a:pPr lvl="3"/>
            <a:r>
              <a:t>本文レベル4</a:t>
            </a:r>
          </a:p>
          <a:p>
            <a:pPr lvl="4"/>
            <a:r>
              <a:t>本文レベル 5</a:t>
            </a:r>
          </a:p>
        </p:txBody>
      </p:sp>
      <p:sp>
        <p:nvSpPr>
          <p:cNvPr id="37" name="Shape 37"/>
          <p:cNvSpPr/>
          <p:nvPr>
            <p:ph type="sldNum" sz="quarter" idx="2"/>
          </p:nvPr>
        </p:nvSpPr>
        <p:spPr>
          <a:xfrm>
            <a:off x="12161859" y="4191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showMasterPhAnim="1">
  <p:cSld name="タイトル（中央）">
    <p:bg>
      <p:bgPr>
        <a:solidFill>
          <a:srgbClr val="222222"/>
        </a:solidFill>
      </p:bgPr>
    </p:bg>
    <p:spTree>
      <p:nvGrpSpPr>
        <p:cNvPr id="1" name=""/>
        <p:cNvGrpSpPr/>
        <p:nvPr/>
      </p:nvGrpSpPr>
      <p:grpSpPr>
        <a:xfrm>
          <a:off x="0" y="0"/>
          <a:ext cx="0" cy="0"/>
          <a:chOff x="0" y="0"/>
          <a:chExt cx="0" cy="0"/>
        </a:xfrm>
      </p:grpSpPr>
      <p:sp>
        <p:nvSpPr>
          <p:cNvPr id="44" name="Shape 44"/>
          <p:cNvSpPr/>
          <p:nvPr>
            <p:ph type="title"/>
          </p:nvPr>
        </p:nvSpPr>
        <p:spPr>
          <a:xfrm>
            <a:off x="406400" y="4038600"/>
            <a:ext cx="12192000" cy="4521200"/>
          </a:xfrm>
          <a:prstGeom prst="rect">
            <a:avLst/>
          </a:prstGeom>
        </p:spPr>
        <p:txBody>
          <a:bodyPr/>
          <a:lstStyle>
            <a:lvl1pPr>
              <a:spcBef>
                <a:spcPts val="0"/>
              </a:spcBef>
              <a:defRPr sz="17000">
                <a:solidFill>
                  <a:schemeClr val="accent1"/>
                </a:solidFill>
              </a:defRPr>
            </a:lvl1pPr>
          </a:lstStyle>
          <a:p>
            <a:pPr/>
            <a:r>
              <a:t>タイトルテキスト</a:t>
            </a:r>
          </a:p>
        </p:txBody>
      </p:sp>
      <p:sp>
        <p:nvSpPr>
          <p:cNvPr id="45" name="Shape 45"/>
          <p:cNvSpPr/>
          <p:nvPr>
            <p:ph type="sldNum" sz="quarter" idx="2"/>
          </p:nvPr>
        </p:nvSpPr>
        <p:spPr>
          <a:xfrm>
            <a:off x="12194440" y="4318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画像（縦長）">
    <p:bg>
      <p:bgPr>
        <a:solidFill>
          <a:srgbClr val="222222"/>
        </a:solidFill>
      </p:bgPr>
    </p:bg>
    <p:spTree>
      <p:nvGrpSpPr>
        <p:cNvPr id="1" name=""/>
        <p:cNvGrpSpPr/>
        <p:nvPr/>
      </p:nvGrpSpPr>
      <p:grpSpPr>
        <a:xfrm>
          <a:off x="0" y="0"/>
          <a:ext cx="0" cy="0"/>
          <a:chOff x="0" y="0"/>
          <a:chExt cx="0" cy="0"/>
        </a:xfrm>
      </p:grpSpPr>
      <p:sp>
        <p:nvSpPr>
          <p:cNvPr id="52" name="Shape 52"/>
          <p:cNvSpPr/>
          <p:nvPr/>
        </p:nvSpPr>
        <p:spPr>
          <a:xfrm flipV="1">
            <a:off x="5892800" y="6141012"/>
            <a:ext cx="6705600" cy="145"/>
          </a:xfrm>
          <a:prstGeom prst="line">
            <a:avLst/>
          </a:prstGeom>
          <a:ln w="38100">
            <a:solidFill>
              <a:srgbClr val="A6AAA9"/>
            </a:solidFill>
            <a:miter lim="400000"/>
          </a:ln>
        </p:spPr>
        <p:txBody>
          <a:bodyPr lIns="50800" tIns="50800" rIns="50800" bIns="50800" anchor="ctr"/>
          <a:lstStyle/>
          <a:p>
            <a:pPr defTabSz="457200">
              <a:spcBef>
                <a:spcPts val="0"/>
              </a:spcBef>
              <a:defRPr sz="1200">
                <a:solidFill>
                  <a:srgbClr val="000000"/>
                </a:solidFill>
                <a:latin typeface="ヒラギノ角ゴ ProN W3"/>
                <a:ea typeface="ヒラギノ角ゴ ProN W3"/>
                <a:cs typeface="ヒラギノ角ゴ ProN W3"/>
                <a:sym typeface="ヒラギノ角ゴ ProN W3"/>
              </a:defRPr>
            </a:pPr>
          </a:p>
        </p:txBody>
      </p:sp>
      <p:sp>
        <p:nvSpPr>
          <p:cNvPr id="53" name="Shape 53"/>
          <p:cNvSpPr/>
          <p:nvPr>
            <p:ph type="pic" idx="13"/>
          </p:nvPr>
        </p:nvSpPr>
        <p:spPr>
          <a:xfrm>
            <a:off x="0" y="0"/>
            <a:ext cx="5486400" cy="9753600"/>
          </a:xfrm>
          <a:prstGeom prst="rect">
            <a:avLst/>
          </a:prstGeom>
        </p:spPr>
        <p:txBody>
          <a:bodyPr lIns="91439" tIns="45719" rIns="91439" bIns="45719">
            <a:noAutofit/>
          </a:bodyPr>
          <a:lstStyle/>
          <a:p>
            <a:pPr/>
          </a:p>
        </p:txBody>
      </p:sp>
      <p:sp>
        <p:nvSpPr>
          <p:cNvPr id="54" name="Shape 54"/>
          <p:cNvSpPr/>
          <p:nvPr>
            <p:ph type="title"/>
          </p:nvPr>
        </p:nvSpPr>
        <p:spPr>
          <a:xfrm>
            <a:off x="5892800" y="6426200"/>
            <a:ext cx="6705600" cy="2705100"/>
          </a:xfrm>
          <a:prstGeom prst="rect">
            <a:avLst/>
          </a:prstGeom>
        </p:spPr>
        <p:txBody>
          <a:bodyPr/>
          <a:lstStyle>
            <a:lvl1pPr>
              <a:spcBef>
                <a:spcPts val="0"/>
              </a:spcBef>
              <a:defRPr sz="17000">
                <a:solidFill>
                  <a:schemeClr val="accent1"/>
                </a:solidFill>
              </a:defRPr>
            </a:lvl1pPr>
          </a:lstStyle>
          <a:p>
            <a:pPr/>
            <a:r>
              <a:t>タイトルテキスト</a:t>
            </a:r>
          </a:p>
        </p:txBody>
      </p:sp>
      <p:sp>
        <p:nvSpPr>
          <p:cNvPr id="55" name="Shape 55"/>
          <p:cNvSpPr/>
          <p:nvPr>
            <p:ph type="body" sz="quarter" idx="1"/>
          </p:nvPr>
        </p:nvSpPr>
        <p:spPr>
          <a:xfrm>
            <a:off x="5892800" y="4267200"/>
            <a:ext cx="6705600" cy="1803400"/>
          </a:xfrm>
          <a:prstGeom prst="rect">
            <a:avLst/>
          </a:prstGeom>
        </p:spPr>
        <p:txBody>
          <a:bodyPr anchor="b"/>
          <a:lstStyle>
            <a:lvl1pPr marL="0" indent="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1pPr>
            <a:lvl2pPr marL="0" indent="2286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2pPr>
            <a:lvl3pPr marL="0" indent="4572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3pPr>
            <a:lvl4pPr marL="0" indent="6858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4pPr>
            <a:lvl5pPr marL="0" indent="914400">
              <a:lnSpc>
                <a:spcPct val="80000"/>
              </a:lnSpc>
              <a:spcBef>
                <a:spcPts val="2300"/>
              </a:spcBef>
              <a:buClrTx/>
              <a:buSzTx/>
              <a:buFontTx/>
              <a:buNone/>
              <a:defRPr cap="all" sz="3300">
                <a:solidFill>
                  <a:srgbClr val="A6AAA9"/>
                </a:solidFill>
                <a:latin typeface="DIN Alternate"/>
                <a:ea typeface="DIN Alternate"/>
                <a:cs typeface="DIN Alternate"/>
                <a:sym typeface="DIN Alternate"/>
              </a:defRPr>
            </a:lvl5pPr>
          </a:lstStyle>
          <a:p>
            <a:pPr/>
            <a:r>
              <a:t>本文レベル1</a:t>
            </a:r>
          </a:p>
          <a:p>
            <a:pPr lvl="1"/>
            <a:r>
              <a:t>本文レベル2</a:t>
            </a:r>
          </a:p>
          <a:p>
            <a:pPr lvl="2"/>
            <a:r>
              <a:t>本文レベル3</a:t>
            </a:r>
          </a:p>
          <a:p>
            <a:pPr lvl="3"/>
            <a:r>
              <a:t>本文レベル4</a:t>
            </a:r>
          </a:p>
          <a:p>
            <a:pPr lvl="4"/>
            <a:r>
              <a:t>本文レベル 5</a:t>
            </a:r>
          </a:p>
        </p:txBody>
      </p:sp>
      <p:sp>
        <p:nvSpPr>
          <p:cNvPr id="56" name="Shape 56"/>
          <p:cNvSpPr/>
          <p:nvPr>
            <p:ph type="sldNum" sz="quarter" idx="2"/>
          </p:nvPr>
        </p:nvSpPr>
        <p:spPr>
          <a:xfrm>
            <a:off x="12194440" y="431800"/>
            <a:ext cx="406898"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タイトル（上）">
    <p:spTree>
      <p:nvGrpSpPr>
        <p:cNvPr id="1" name=""/>
        <p:cNvGrpSpPr/>
        <p:nvPr/>
      </p:nvGrpSpPr>
      <p:grpSpPr>
        <a:xfrm>
          <a:off x="0" y="0"/>
          <a:ext cx="0" cy="0"/>
          <a:chOff x="0" y="0"/>
          <a:chExt cx="0" cy="0"/>
        </a:xfrm>
      </p:grpSpPr>
      <p:sp>
        <p:nvSpPr>
          <p:cNvPr id="63" name="Shape 63"/>
          <p:cNvSpPr/>
          <p:nvPr>
            <p:ph type="title"/>
          </p:nvPr>
        </p:nvSpPr>
        <p:spPr>
          <a:prstGeom prst="rect">
            <a:avLst/>
          </a:prstGeom>
        </p:spPr>
        <p:txBody>
          <a:bodyPr/>
          <a:lstStyle/>
          <a:p>
            <a:pPr/>
            <a:r>
              <a:t>タイトルテキスト</a:t>
            </a:r>
          </a:p>
        </p:txBody>
      </p:sp>
      <p:sp>
        <p:nvSpPr>
          <p:cNvPr id="64" name="Shape 6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タイトル &amp; 箇条書き">
    <p:bg>
      <p:bgPr>
        <a:solidFill>
          <a:srgbClr val="222222"/>
        </a:solidFill>
      </p:bgPr>
    </p:bg>
    <p:spTree>
      <p:nvGrpSpPr>
        <p:cNvPr id="1" name=""/>
        <p:cNvGrpSpPr/>
        <p:nvPr/>
      </p:nvGrpSpPr>
      <p:grpSpPr>
        <a:xfrm>
          <a:off x="0" y="0"/>
          <a:ext cx="0" cy="0"/>
          <a:chOff x="0" y="0"/>
          <a:chExt cx="0" cy="0"/>
        </a:xfrm>
      </p:grpSpPr>
      <p:sp>
        <p:nvSpPr>
          <p:cNvPr id="71" name="Shape 71"/>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solidFill>
                  <a:srgbClr val="838787"/>
                </a:solidFill>
                <a:latin typeface="DIN Alternate"/>
                <a:ea typeface="DIN Alternate"/>
                <a:cs typeface="DIN Alternate"/>
                <a:sym typeface="DIN Alternate"/>
              </a:defRPr>
            </a:lvl1pPr>
          </a:lstStyle>
          <a:p>
            <a:pPr/>
            <a:r>
              <a:t>テキスト</a:t>
            </a:r>
          </a:p>
        </p:txBody>
      </p:sp>
      <p:sp>
        <p:nvSpPr>
          <p:cNvPr id="72" name="Shape 72"/>
          <p:cNvSpPr/>
          <p:nvPr>
            <p:ph type="title"/>
          </p:nvPr>
        </p:nvSpPr>
        <p:spPr>
          <a:prstGeom prst="rect">
            <a:avLst/>
          </a:prstGeom>
        </p:spPr>
        <p:txBody>
          <a:bodyPr/>
          <a:lstStyle/>
          <a:p>
            <a:pPr/>
            <a:r>
              <a:t>タイトルテキスト</a:t>
            </a:r>
          </a:p>
        </p:txBody>
      </p:sp>
      <p:sp>
        <p:nvSpPr>
          <p:cNvPr id="73" name="Shape 73"/>
          <p:cNvSpPr/>
          <p:nvPr>
            <p:ph type="body" idx="1"/>
          </p:nvPr>
        </p:nvSpPr>
        <p:spPr>
          <a:prstGeom prst="rect">
            <a:avLst/>
          </a:prstGeom>
        </p:spPr>
        <p:txBody>
          <a:bodyPr/>
          <a:lstStyle>
            <a:lvl1pPr>
              <a:buClr>
                <a:schemeClr val="accent1"/>
              </a:buClr>
            </a:lvl1pPr>
            <a:lvl2pPr>
              <a:buClr>
                <a:schemeClr val="accent1"/>
              </a:buClr>
            </a:lvl2pPr>
            <a:lvl3pPr>
              <a:buClr>
                <a:schemeClr val="accent1"/>
              </a:buClr>
            </a:lvl3pPr>
            <a:lvl4pPr>
              <a:buClr>
                <a:schemeClr val="accent1"/>
              </a:buClr>
            </a:lvl4pPr>
            <a:lvl5pPr>
              <a:buClr>
                <a:schemeClr val="accent1"/>
              </a:buClr>
            </a:lvl5pPr>
          </a:lstStyle>
          <a:p>
            <a:pPr/>
            <a:r>
              <a:t>本文レベル1</a:t>
            </a:r>
          </a:p>
          <a:p>
            <a:pPr lvl="1"/>
            <a:r>
              <a:t>本文レベル2</a:t>
            </a:r>
          </a:p>
          <a:p>
            <a:pPr lvl="2"/>
            <a:r>
              <a:t>本文レベル3</a:t>
            </a:r>
          </a:p>
          <a:p>
            <a:pPr lvl="3"/>
            <a:r>
              <a:t>本文レベル4</a:t>
            </a:r>
          </a:p>
          <a:p>
            <a:pPr lvl="4"/>
            <a:r>
              <a:t>本文レベル 5</a:t>
            </a:r>
          </a:p>
        </p:txBody>
      </p:sp>
      <p:sp>
        <p:nvSpPr>
          <p:cNvPr id="74" name="Shape 74"/>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タイトル &amp; 箇条書き（代替）">
    <p:spTree>
      <p:nvGrpSpPr>
        <p:cNvPr id="1" name=""/>
        <p:cNvGrpSpPr/>
        <p:nvPr/>
      </p:nvGrpSpPr>
      <p:grpSpPr>
        <a:xfrm>
          <a:off x="0" y="0"/>
          <a:ext cx="0" cy="0"/>
          <a:chOff x="0" y="0"/>
          <a:chExt cx="0" cy="0"/>
        </a:xfrm>
      </p:grpSpPr>
      <p:sp>
        <p:nvSpPr>
          <p:cNvPr id="81" name="Shape 81"/>
          <p:cNvSpPr/>
          <p:nvPr>
            <p:ph type="title"/>
          </p:nvPr>
        </p:nvSpPr>
        <p:spPr>
          <a:xfrm>
            <a:off x="406400" y="825500"/>
            <a:ext cx="12192000" cy="723900"/>
          </a:xfrm>
          <a:prstGeom prst="rect">
            <a:avLst/>
          </a:prstGeom>
        </p:spPr>
        <p:txBody>
          <a:bodyPr/>
          <a:lstStyle/>
          <a:p>
            <a:pPr/>
            <a:r>
              <a:t>タイトルテキスト</a:t>
            </a:r>
          </a:p>
        </p:txBody>
      </p:sp>
      <p:sp>
        <p:nvSpPr>
          <p:cNvPr id="82" name="Shape 82"/>
          <p:cNvSpPr/>
          <p:nvPr>
            <p:ph type="sldNum" sz="quarter" idx="2"/>
          </p:nvPr>
        </p:nvSpPr>
        <p:spPr>
          <a:xfrm>
            <a:off x="12097722" y="8839200"/>
            <a:ext cx="406897" cy="457200"/>
          </a:xfrm>
          <a:prstGeom prst="rect">
            <a:avLst/>
          </a:prstGeom>
        </p:spPr>
        <p:txBody>
          <a:bodyPr/>
          <a:lstStyle/>
          <a:p>
            <a:pPr/>
            <a:fld id="{86CB4B4D-7CA3-9044-876B-883B54F8677D}" type="slidenum"/>
          </a:p>
        </p:txBody>
      </p:sp>
      <p:sp>
        <p:nvSpPr>
          <p:cNvPr id="83" name="Shape 83"/>
          <p:cNvSpPr/>
          <p:nvPr>
            <p:ph type="body" idx="1"/>
          </p:nvPr>
        </p:nvSpPr>
        <p:spPr>
          <a:xfrm>
            <a:off x="406400" y="2139950"/>
            <a:ext cx="12192000" cy="6671370"/>
          </a:xfrm>
          <a:prstGeom prst="rect">
            <a:avLst/>
          </a:prstGeom>
        </p:spPr>
        <p:txBody>
          <a:bodyPr/>
          <a:lstStyle>
            <a:lvl1pPr marL="0" indent="0">
              <a:buClrTx/>
              <a:buSzTx/>
              <a:buFontTx/>
              <a:buNone/>
            </a:lvl1pPr>
            <a:lvl2pPr marL="0" indent="228600">
              <a:buClrTx/>
              <a:buSzTx/>
              <a:buFontTx/>
              <a:buNone/>
            </a:lvl2pPr>
            <a:lvl3pPr marL="0" indent="457200">
              <a:buClrTx/>
              <a:buSzTx/>
              <a:buFontTx/>
              <a:buNone/>
            </a:lvl3pPr>
            <a:lvl4pPr marL="0" indent="685800">
              <a:buClrTx/>
              <a:buSzTx/>
              <a:buFontTx/>
              <a:buNone/>
            </a:lvl4pPr>
            <a:lvl5pPr marL="0" indent="914400">
              <a:buClrTx/>
              <a:buSzTx/>
              <a:buFontTx/>
              <a:buNone/>
            </a:lvl5pPr>
          </a:lstStyle>
          <a:p>
            <a:pPr/>
            <a:r>
              <a:t>本文レベル1</a:t>
            </a:r>
          </a:p>
          <a:p>
            <a:pPr lvl="1"/>
            <a:r>
              <a:t>本文レベル2</a:t>
            </a:r>
          </a:p>
          <a:p>
            <a:pPr lvl="2"/>
            <a:r>
              <a:t>本文レベル3</a:t>
            </a:r>
          </a:p>
          <a:p>
            <a:pPr lvl="3"/>
            <a:r>
              <a:t>本文レベル4</a:t>
            </a:r>
          </a:p>
          <a:p>
            <a:pPr lvl="4"/>
            <a:r>
              <a:t>本文レベル 5</a:t>
            </a:r>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タイトル、箇条書き、画像">
    <p:bg>
      <p:bgPr>
        <a:solidFill>
          <a:srgbClr val="222222"/>
        </a:solidFill>
      </p:bgPr>
    </p:bg>
    <p:spTree>
      <p:nvGrpSpPr>
        <p:cNvPr id="1" name=""/>
        <p:cNvGrpSpPr/>
        <p:nvPr/>
      </p:nvGrpSpPr>
      <p:grpSpPr>
        <a:xfrm>
          <a:off x="0" y="0"/>
          <a:ext cx="0" cy="0"/>
          <a:chOff x="0" y="0"/>
          <a:chExt cx="0" cy="0"/>
        </a:xfrm>
      </p:grpSpPr>
      <p:sp>
        <p:nvSpPr>
          <p:cNvPr id="90" name="Shape 90"/>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solidFill>
                  <a:srgbClr val="838787"/>
                </a:solidFill>
                <a:latin typeface="DIN Alternate"/>
                <a:ea typeface="DIN Alternate"/>
                <a:cs typeface="DIN Alternate"/>
                <a:sym typeface="DIN Alternate"/>
              </a:defRPr>
            </a:lvl1pPr>
          </a:lstStyle>
          <a:p>
            <a:pPr/>
            <a:r>
              <a:t>テキスト</a:t>
            </a:r>
          </a:p>
        </p:txBody>
      </p:sp>
      <p:sp>
        <p:nvSpPr>
          <p:cNvPr id="91" name="Shape 91"/>
          <p:cNvSpPr/>
          <p:nvPr>
            <p:ph type="pic" sz="half" idx="14"/>
          </p:nvPr>
        </p:nvSpPr>
        <p:spPr>
          <a:xfrm>
            <a:off x="7112000" y="1536700"/>
            <a:ext cx="5486400" cy="7797800"/>
          </a:xfrm>
          <a:prstGeom prst="rect">
            <a:avLst/>
          </a:prstGeom>
        </p:spPr>
        <p:txBody>
          <a:bodyPr lIns="91439" tIns="45719" rIns="91439" bIns="45719">
            <a:noAutofit/>
          </a:bodyPr>
          <a:lstStyle/>
          <a:p>
            <a:pPr/>
          </a:p>
        </p:txBody>
      </p:sp>
      <p:sp>
        <p:nvSpPr>
          <p:cNvPr id="92" name="Shape 92"/>
          <p:cNvSpPr/>
          <p:nvPr>
            <p:ph type="title"/>
          </p:nvPr>
        </p:nvSpPr>
        <p:spPr>
          <a:xfrm>
            <a:off x="406400" y="1536700"/>
            <a:ext cx="6299200" cy="723900"/>
          </a:xfrm>
          <a:prstGeom prst="rect">
            <a:avLst/>
          </a:prstGeom>
        </p:spPr>
        <p:txBody>
          <a:bodyPr/>
          <a:lstStyle/>
          <a:p>
            <a:pPr/>
            <a:r>
              <a:t>タイトルテキスト</a:t>
            </a:r>
          </a:p>
        </p:txBody>
      </p:sp>
      <p:sp>
        <p:nvSpPr>
          <p:cNvPr id="93" name="Shape 93"/>
          <p:cNvSpPr/>
          <p:nvPr>
            <p:ph type="body" sz="half" idx="1"/>
          </p:nvPr>
        </p:nvSpPr>
        <p:spPr>
          <a:xfrm>
            <a:off x="406400" y="2743200"/>
            <a:ext cx="6299200" cy="6108700"/>
          </a:xfrm>
          <a:prstGeom prst="rect">
            <a:avLst/>
          </a:prstGeom>
        </p:spPr>
        <p:txBody>
          <a:bodyPr/>
          <a:lstStyle>
            <a:lvl1pPr marL="444500" indent="-444500">
              <a:buClr>
                <a:schemeClr val="accent1"/>
              </a:buClr>
              <a:defRPr sz="2800">
                <a:solidFill>
                  <a:srgbClr val="838787"/>
                </a:solidFill>
              </a:defRPr>
            </a:lvl1pPr>
            <a:lvl2pPr>
              <a:buClr>
                <a:schemeClr val="accent1"/>
              </a:buClr>
              <a:defRPr sz="2800">
                <a:solidFill>
                  <a:srgbClr val="838787"/>
                </a:solidFill>
              </a:defRPr>
            </a:lvl2pPr>
            <a:lvl3pPr>
              <a:buClr>
                <a:schemeClr val="accent1"/>
              </a:buClr>
              <a:defRPr sz="2800">
                <a:solidFill>
                  <a:srgbClr val="838787"/>
                </a:solidFill>
              </a:defRPr>
            </a:lvl3pPr>
            <a:lvl4pPr>
              <a:buClr>
                <a:schemeClr val="accent1"/>
              </a:buClr>
              <a:defRPr sz="2800">
                <a:solidFill>
                  <a:srgbClr val="838787"/>
                </a:solidFill>
              </a:defRPr>
            </a:lvl4pPr>
            <a:lvl5pPr>
              <a:buClr>
                <a:schemeClr val="accent1"/>
              </a:buClr>
              <a:defRPr sz="2800">
                <a:solidFill>
                  <a:srgbClr val="838787"/>
                </a:solidFill>
              </a:defRPr>
            </a:lvl5pPr>
          </a:lstStyle>
          <a:p>
            <a:pPr/>
            <a:r>
              <a:t>本文レベル1</a:t>
            </a:r>
          </a:p>
          <a:p>
            <a:pPr lvl="1"/>
            <a:r>
              <a:t>本文レベル2</a:t>
            </a:r>
          </a:p>
          <a:p>
            <a:pPr lvl="2"/>
            <a:r>
              <a:t>本文レベル3</a:t>
            </a:r>
          </a:p>
          <a:p>
            <a:pPr lvl="3"/>
            <a:r>
              <a:t>本文レベル4</a:t>
            </a:r>
          </a:p>
          <a:p>
            <a:pPr lvl="4"/>
            <a:r>
              <a:t>本文レベル 5</a:t>
            </a:r>
          </a:p>
        </p:txBody>
      </p:sp>
      <p:sp>
        <p:nvSpPr>
          <p:cNvPr id="94" name="Shape 94"/>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箇条書き">
    <p:bg>
      <p:bgPr>
        <a:solidFill>
          <a:srgbClr val="222222"/>
        </a:solidFill>
      </p:bgPr>
    </p:bg>
    <p:spTree>
      <p:nvGrpSpPr>
        <p:cNvPr id="1" name=""/>
        <p:cNvGrpSpPr/>
        <p:nvPr/>
      </p:nvGrpSpPr>
      <p:grpSpPr>
        <a:xfrm>
          <a:off x="0" y="0"/>
          <a:ext cx="0" cy="0"/>
          <a:chOff x="0" y="0"/>
          <a:chExt cx="0" cy="0"/>
        </a:xfrm>
      </p:grpSpPr>
      <p:sp>
        <p:nvSpPr>
          <p:cNvPr id="101" name="Shape 101"/>
          <p:cNvSpPr/>
          <p:nvPr>
            <p:ph type="body" sz="quarter" idx="13"/>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solidFill>
                  <a:srgbClr val="838787"/>
                </a:solidFill>
                <a:latin typeface="DIN Alternate"/>
                <a:ea typeface="DIN Alternate"/>
                <a:cs typeface="DIN Alternate"/>
                <a:sym typeface="DIN Alternate"/>
              </a:defRPr>
            </a:lvl1pPr>
          </a:lstStyle>
          <a:p>
            <a:pPr/>
            <a:r>
              <a:t>テキスト</a:t>
            </a:r>
          </a:p>
        </p:txBody>
      </p:sp>
      <p:sp>
        <p:nvSpPr>
          <p:cNvPr id="102" name="Shape 102"/>
          <p:cNvSpPr/>
          <p:nvPr>
            <p:ph type="body" idx="1"/>
          </p:nvPr>
        </p:nvSpPr>
        <p:spPr>
          <a:prstGeom prst="rect">
            <a:avLst/>
          </a:prstGeom>
        </p:spPr>
        <p:txBody>
          <a:bodyPr/>
          <a:lstStyle>
            <a:lvl1pPr>
              <a:buClr>
                <a:schemeClr val="accent1"/>
              </a:buClr>
            </a:lvl1pPr>
            <a:lvl2pPr>
              <a:buClr>
                <a:schemeClr val="accent1"/>
              </a:buClr>
            </a:lvl2pPr>
            <a:lvl3pPr>
              <a:buClr>
                <a:schemeClr val="accent1"/>
              </a:buClr>
            </a:lvl3pPr>
            <a:lvl4pPr>
              <a:buClr>
                <a:schemeClr val="accent1"/>
              </a:buClr>
            </a:lvl4pPr>
            <a:lvl5pPr>
              <a:buClr>
                <a:schemeClr val="accent1"/>
              </a:buClr>
            </a:lvl5pPr>
          </a:lstStyle>
          <a:p>
            <a:pPr/>
            <a:r>
              <a:t>本文レベル1</a:t>
            </a:r>
          </a:p>
          <a:p>
            <a:pPr lvl="1"/>
            <a:r>
              <a:t>本文レベル2</a:t>
            </a:r>
          </a:p>
          <a:p>
            <a:pPr lvl="2"/>
            <a:r>
              <a:t>本文レベル3</a:t>
            </a:r>
          </a:p>
          <a:p>
            <a:pPr lvl="3"/>
            <a:r>
              <a:t>本文レベル4</a:t>
            </a:r>
          </a:p>
          <a:p>
            <a:pPr lvl="4"/>
            <a:r>
              <a:t>本文レベル 5</a:t>
            </a:r>
          </a:p>
        </p:txBody>
      </p:sp>
      <p:sp>
        <p:nvSpPr>
          <p:cNvPr id="103" name="Shape 103"/>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画像（3 点）">
    <p:bg>
      <p:bgPr>
        <a:solidFill>
          <a:srgbClr val="222222"/>
        </a:solidFill>
      </p:bgPr>
    </p:bg>
    <p:spTree>
      <p:nvGrpSpPr>
        <p:cNvPr id="1" name=""/>
        <p:cNvGrpSpPr/>
        <p:nvPr/>
      </p:nvGrpSpPr>
      <p:grpSpPr>
        <a:xfrm>
          <a:off x="0" y="0"/>
          <a:ext cx="0" cy="0"/>
          <a:chOff x="0" y="0"/>
          <a:chExt cx="0" cy="0"/>
        </a:xfrm>
      </p:grpSpPr>
      <p:sp>
        <p:nvSpPr>
          <p:cNvPr id="110" name="Shape 110"/>
          <p:cNvSpPr/>
          <p:nvPr>
            <p:ph type="pic" sz="half" idx="13"/>
          </p:nvPr>
        </p:nvSpPr>
        <p:spPr>
          <a:xfrm>
            <a:off x="6503154" y="0"/>
            <a:ext cx="6502401" cy="4864100"/>
          </a:xfrm>
          <a:prstGeom prst="rect">
            <a:avLst/>
          </a:prstGeom>
        </p:spPr>
        <p:txBody>
          <a:bodyPr lIns="91439" tIns="45719" rIns="91439" bIns="45719">
            <a:noAutofit/>
          </a:bodyPr>
          <a:lstStyle/>
          <a:p>
            <a:pPr/>
          </a:p>
        </p:txBody>
      </p:sp>
      <p:sp>
        <p:nvSpPr>
          <p:cNvPr id="111" name="Shape 111"/>
          <p:cNvSpPr/>
          <p:nvPr>
            <p:ph type="pic" sz="half" idx="14"/>
          </p:nvPr>
        </p:nvSpPr>
        <p:spPr>
          <a:xfrm>
            <a:off x="6502400" y="4902200"/>
            <a:ext cx="6502400" cy="4864100"/>
          </a:xfrm>
          <a:prstGeom prst="rect">
            <a:avLst/>
          </a:prstGeom>
        </p:spPr>
        <p:txBody>
          <a:bodyPr lIns="91439" tIns="45719" rIns="91439" bIns="45719">
            <a:noAutofit/>
          </a:bodyPr>
          <a:lstStyle/>
          <a:p>
            <a:pPr/>
          </a:p>
        </p:txBody>
      </p:sp>
      <p:sp>
        <p:nvSpPr>
          <p:cNvPr id="112" name="Shape 112"/>
          <p:cNvSpPr/>
          <p:nvPr>
            <p:ph type="pic" idx="15"/>
          </p:nvPr>
        </p:nvSpPr>
        <p:spPr>
          <a:xfrm>
            <a:off x="0" y="0"/>
            <a:ext cx="6468534" cy="9753600"/>
          </a:xfrm>
          <a:prstGeom prst="rect">
            <a:avLst/>
          </a:prstGeom>
        </p:spPr>
        <p:txBody>
          <a:bodyPr lIns="91439" tIns="45719" rIns="91439" bIns="45719">
            <a:noAutofit/>
          </a:bodyPr>
          <a:lstStyle/>
          <a:p>
            <a:pPr/>
          </a:p>
        </p:txBody>
      </p:sp>
      <p:sp>
        <p:nvSpPr>
          <p:cNvPr id="113" name="Shape 113"/>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引用">
    <p:bg>
      <p:bgPr>
        <a:solidFill>
          <a:srgbClr val="222222"/>
        </a:solidFill>
      </p:bgPr>
    </p:bg>
    <p:spTree>
      <p:nvGrpSpPr>
        <p:cNvPr id="1" name=""/>
        <p:cNvGrpSpPr/>
        <p:nvPr/>
      </p:nvGrpSpPr>
      <p:grpSpPr>
        <a:xfrm>
          <a:off x="0" y="0"/>
          <a:ext cx="0" cy="0"/>
          <a:chOff x="0" y="0"/>
          <a:chExt cx="0" cy="0"/>
        </a:xfrm>
      </p:grpSpPr>
      <p:sp>
        <p:nvSpPr>
          <p:cNvPr id="120" name="Shape 120"/>
          <p:cNvSpPr/>
          <p:nvPr/>
        </p:nvSpPr>
        <p:spPr>
          <a:xfrm>
            <a:off x="469900" y="2362200"/>
            <a:ext cx="12065000" cy="52292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4" y="0"/>
                </a:moveTo>
                <a:cubicBezTo>
                  <a:pt x="100" y="0"/>
                  <a:pt x="0" y="232"/>
                  <a:pt x="0" y="516"/>
                </a:cubicBezTo>
                <a:lnTo>
                  <a:pt x="0" y="18789"/>
                </a:lnTo>
                <a:cubicBezTo>
                  <a:pt x="0" y="19073"/>
                  <a:pt x="100" y="19305"/>
                  <a:pt x="224" y="19305"/>
                </a:cubicBezTo>
                <a:lnTo>
                  <a:pt x="17228" y="19305"/>
                </a:lnTo>
                <a:lnTo>
                  <a:pt x="17850" y="21600"/>
                </a:lnTo>
                <a:lnTo>
                  <a:pt x="18471" y="19305"/>
                </a:lnTo>
                <a:lnTo>
                  <a:pt x="21376" y="19305"/>
                </a:lnTo>
                <a:cubicBezTo>
                  <a:pt x="21500" y="19305"/>
                  <a:pt x="21600" y="19073"/>
                  <a:pt x="21600" y="18789"/>
                </a:cubicBezTo>
                <a:lnTo>
                  <a:pt x="21600" y="516"/>
                </a:lnTo>
                <a:cubicBezTo>
                  <a:pt x="21600" y="232"/>
                  <a:pt x="21500" y="0"/>
                  <a:pt x="21376" y="0"/>
                </a:cubicBezTo>
                <a:lnTo>
                  <a:pt x="224" y="0"/>
                </a:lnTo>
                <a:close/>
              </a:path>
            </a:pathLst>
          </a:custGeom>
          <a:solidFill>
            <a:schemeClr val="accent1"/>
          </a:solidFill>
          <a:ln w="12700">
            <a:miter lim="400000"/>
          </a:ln>
        </p:spPr>
        <p:txBody>
          <a:bodyPr lIns="50800" tIns="50800" rIns="50800" bIns="50800" anchor="ctr"/>
          <a:lstStyle/>
          <a:p>
            <a:pPr algn="ctr">
              <a:lnSpc>
                <a:spcPct val="80000"/>
              </a:lnSpc>
              <a:spcBef>
                <a:spcPts val="0"/>
              </a:spcBef>
              <a:defRPr cap="all" sz="2800">
                <a:solidFill>
                  <a:srgbClr val="FFFFFF"/>
                </a:solidFill>
                <a:latin typeface="+mn-lt"/>
                <a:ea typeface="+mn-ea"/>
                <a:cs typeface="+mn-cs"/>
                <a:sym typeface="DIN Condensed"/>
              </a:defRPr>
            </a:pPr>
          </a:p>
        </p:txBody>
      </p:sp>
      <p:sp>
        <p:nvSpPr>
          <p:cNvPr id="121" name="Shape 121"/>
          <p:cNvSpPr/>
          <p:nvPr>
            <p:ph type="body" sz="half" idx="13"/>
          </p:nvPr>
        </p:nvSpPr>
        <p:spPr>
          <a:xfrm>
            <a:off x="889000" y="2908300"/>
            <a:ext cx="11226800" cy="2847340"/>
          </a:xfrm>
          <a:prstGeom prst="rect">
            <a:avLst/>
          </a:prstGeom>
        </p:spPr>
        <p:txBody>
          <a:bodyPr>
            <a:spAutoFit/>
          </a:bodyPr>
          <a:lstStyle>
            <a:lvl1pPr marL="0" indent="0">
              <a:lnSpc>
                <a:spcPct val="80000"/>
              </a:lnSpc>
              <a:spcBef>
                <a:spcPts val="0"/>
              </a:spcBef>
              <a:buClrTx/>
              <a:buSzTx/>
              <a:buFontTx/>
              <a:buNone/>
              <a:defRPr cap="all" sz="9400">
                <a:solidFill>
                  <a:srgbClr val="FFFFFF"/>
                </a:solidFill>
                <a:latin typeface="+mn-lt"/>
                <a:ea typeface="+mn-ea"/>
                <a:cs typeface="+mn-cs"/>
                <a:sym typeface="DIN Condensed"/>
              </a:defRPr>
            </a:lvl1pPr>
          </a:lstStyle>
          <a:p>
            <a:pPr/>
            <a:r>
              <a:t>ここに引用を入力します。</a:t>
            </a:r>
          </a:p>
        </p:txBody>
      </p:sp>
      <p:sp>
        <p:nvSpPr>
          <p:cNvPr id="122" name="Shape 122"/>
          <p:cNvSpPr/>
          <p:nvPr>
            <p:ph type="body" sz="quarter" idx="14"/>
          </p:nvPr>
        </p:nvSpPr>
        <p:spPr>
          <a:xfrm>
            <a:off x="406400" y="7789333"/>
            <a:ext cx="12192000" cy="863604"/>
          </a:xfrm>
          <a:prstGeom prst="rect">
            <a:avLst/>
          </a:prstGeom>
        </p:spPr>
        <p:txBody>
          <a:bodyPr>
            <a:spAutoFit/>
          </a:bodyPr>
          <a:lstStyle>
            <a:lvl1pPr marL="0" indent="0" algn="r">
              <a:lnSpc>
                <a:spcPct val="80000"/>
              </a:lnSpc>
              <a:spcBef>
                <a:spcPts val="0"/>
              </a:spcBef>
              <a:buClrTx/>
              <a:buSzTx/>
              <a:buFontTx/>
              <a:buNone/>
              <a:defRPr sz="6000">
                <a:solidFill>
                  <a:srgbClr val="838787"/>
                </a:solidFill>
                <a:latin typeface="+mn-lt"/>
                <a:ea typeface="+mn-ea"/>
                <a:cs typeface="+mn-cs"/>
                <a:sym typeface="DIN Condensed"/>
              </a:defRPr>
            </a:lvl1pPr>
          </a:lstStyle>
          <a:p>
            <a:pPr/>
            <a:r>
              <a:t>Johnny Appleseed</a:t>
            </a:r>
          </a:p>
        </p:txBody>
      </p:sp>
      <p:sp>
        <p:nvSpPr>
          <p:cNvPr id="123" name="Shape 123"/>
          <p:cNvSpPr/>
          <p:nvPr>
            <p:ph type="body" sz="quarter" idx="15"/>
          </p:nvPr>
        </p:nvSpPr>
        <p:spPr>
          <a:xfrm>
            <a:off x="406400" y="457200"/>
            <a:ext cx="11176000" cy="457200"/>
          </a:xfrm>
          <a:prstGeom prst="rect">
            <a:avLst/>
          </a:prstGeom>
        </p:spPr>
        <p:txBody>
          <a:bodyPr anchor="b">
            <a:spAutoFit/>
          </a:bodyPr>
          <a:lstStyle>
            <a:lvl1pPr marL="0" indent="0" defTabSz="457200">
              <a:lnSpc>
                <a:spcPct val="80000"/>
              </a:lnSpc>
              <a:spcBef>
                <a:spcPts val="0"/>
              </a:spcBef>
              <a:buClrTx/>
              <a:buSzTx/>
              <a:buFontTx/>
              <a:buNone/>
              <a:defRPr cap="all" spc="120" sz="2400">
                <a:solidFill>
                  <a:srgbClr val="838787"/>
                </a:solidFill>
                <a:latin typeface="DIN Alternate"/>
                <a:ea typeface="DIN Alternate"/>
                <a:cs typeface="DIN Alternate"/>
                <a:sym typeface="DIN Alternate"/>
              </a:defRPr>
            </a:lvl1pPr>
          </a:lstStyle>
          <a:p>
            <a:pPr/>
            <a:r>
              <a:t>テキスト</a:t>
            </a:r>
          </a:p>
        </p:txBody>
      </p:sp>
      <p:sp>
        <p:nvSpPr>
          <p:cNvPr id="124" name="Shape 124"/>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引用（代替）">
    <p:bg>
      <p:bgPr>
        <a:solidFill>
          <a:schemeClr val="accent1"/>
        </a:solidFill>
      </p:bgPr>
    </p:bg>
    <p:spTree>
      <p:nvGrpSpPr>
        <p:cNvPr id="1" name=""/>
        <p:cNvGrpSpPr/>
        <p:nvPr/>
      </p:nvGrpSpPr>
      <p:grpSpPr>
        <a:xfrm>
          <a:off x="0" y="0"/>
          <a:ext cx="0" cy="0"/>
          <a:chOff x="0" y="0"/>
          <a:chExt cx="0" cy="0"/>
        </a:xfrm>
      </p:grpSpPr>
      <p:sp>
        <p:nvSpPr>
          <p:cNvPr id="131" name="Shape 131"/>
          <p:cNvSpPr/>
          <p:nvPr>
            <p:ph type="body" sz="half" idx="13"/>
          </p:nvPr>
        </p:nvSpPr>
        <p:spPr>
          <a:xfrm>
            <a:off x="5892800" y="2641600"/>
            <a:ext cx="6705600" cy="4399280"/>
          </a:xfrm>
          <a:prstGeom prst="rect">
            <a:avLst/>
          </a:prstGeom>
        </p:spPr>
        <p:txBody>
          <a:bodyPr>
            <a:spAutoFit/>
          </a:bodyPr>
          <a:lstStyle>
            <a:lvl1pPr marL="0" indent="0">
              <a:lnSpc>
                <a:spcPct val="80000"/>
              </a:lnSpc>
              <a:spcBef>
                <a:spcPts val="0"/>
              </a:spcBef>
              <a:buClrTx/>
              <a:buSzTx/>
              <a:buFontTx/>
              <a:buNone/>
              <a:defRPr cap="all" sz="9400">
                <a:solidFill>
                  <a:srgbClr val="FFFFFF"/>
                </a:solidFill>
                <a:latin typeface="+mn-lt"/>
                <a:ea typeface="+mn-ea"/>
                <a:cs typeface="+mn-cs"/>
                <a:sym typeface="DIN Condensed"/>
              </a:defRPr>
            </a:lvl1pPr>
          </a:lstStyle>
          <a:p>
            <a:pPr/>
            <a:r>
              <a:t>ここに引用を入力します。</a:t>
            </a:r>
          </a:p>
        </p:txBody>
      </p:sp>
      <p:sp>
        <p:nvSpPr>
          <p:cNvPr id="132" name="Shape 132"/>
          <p:cNvSpPr/>
          <p:nvPr>
            <p:ph type="pic" idx="14"/>
          </p:nvPr>
        </p:nvSpPr>
        <p:spPr>
          <a:xfrm>
            <a:off x="0" y="0"/>
            <a:ext cx="5486400" cy="9753600"/>
          </a:xfrm>
          <a:prstGeom prst="rect">
            <a:avLst/>
          </a:prstGeom>
        </p:spPr>
        <p:txBody>
          <a:bodyPr lIns="91439" tIns="45719" rIns="91439" bIns="45719">
            <a:noAutofit/>
          </a:bodyPr>
          <a:lstStyle/>
          <a:p>
            <a:pPr/>
          </a:p>
        </p:txBody>
      </p:sp>
      <p:sp>
        <p:nvSpPr>
          <p:cNvPr id="133" name="Shape 133"/>
          <p:cNvSpPr/>
          <p:nvPr>
            <p:ph type="body" sz="quarter" idx="15"/>
          </p:nvPr>
        </p:nvSpPr>
        <p:spPr>
          <a:xfrm>
            <a:off x="5892800" y="7789333"/>
            <a:ext cx="6705600" cy="863604"/>
          </a:xfrm>
          <a:prstGeom prst="rect">
            <a:avLst/>
          </a:prstGeom>
        </p:spPr>
        <p:txBody>
          <a:bodyPr anchor="ctr">
            <a:spAutoFit/>
          </a:bodyPr>
          <a:lstStyle>
            <a:lvl1pPr marL="0" indent="0" defTabSz="457200">
              <a:spcBef>
                <a:spcPts val="0"/>
              </a:spcBef>
              <a:buClrTx/>
              <a:buSzTx/>
              <a:buFontTx/>
              <a:buNone/>
              <a:defRPr sz="6000">
                <a:solidFill>
                  <a:srgbClr val="232323"/>
                </a:solidFill>
                <a:latin typeface="+mn-lt"/>
                <a:ea typeface="+mn-ea"/>
                <a:cs typeface="+mn-cs"/>
                <a:sym typeface="DIN Condensed"/>
              </a:defRPr>
            </a:lvl1pPr>
          </a:lstStyle>
          <a:p>
            <a:pPr/>
            <a:r>
              <a:t>Johnny Appleseed</a:t>
            </a:r>
          </a:p>
        </p:txBody>
      </p:sp>
      <p:sp>
        <p:nvSpPr>
          <p:cNvPr id="134" name="Shape 134"/>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showMasterPhAnim="1">
  <p:cSld name="写真">
    <p:bg>
      <p:bgPr>
        <a:solidFill>
          <a:srgbClr val="222222"/>
        </a:solidFill>
      </p:bgPr>
    </p:bg>
    <p:spTree>
      <p:nvGrpSpPr>
        <p:cNvPr id="1" name=""/>
        <p:cNvGrpSpPr/>
        <p:nvPr/>
      </p:nvGrpSpPr>
      <p:grpSpPr>
        <a:xfrm>
          <a:off x="0" y="0"/>
          <a:ext cx="0" cy="0"/>
          <a:chOff x="0" y="0"/>
          <a:chExt cx="0" cy="0"/>
        </a:xfrm>
      </p:grpSpPr>
      <p:sp>
        <p:nvSpPr>
          <p:cNvPr id="141" name="Shape 141"/>
          <p:cNvSpPr/>
          <p:nvPr>
            <p:ph type="pic" idx="13"/>
          </p:nvPr>
        </p:nvSpPr>
        <p:spPr>
          <a:xfrm>
            <a:off x="0" y="0"/>
            <a:ext cx="13004800" cy="9753600"/>
          </a:xfrm>
          <a:prstGeom prst="rect">
            <a:avLst/>
          </a:prstGeom>
        </p:spPr>
        <p:txBody>
          <a:bodyPr lIns="91439" tIns="45719" rIns="91439" bIns="45719">
            <a:noAutofit/>
          </a:bodyPr>
          <a:lstStyle/>
          <a:p>
            <a:pPr/>
          </a:p>
        </p:txBody>
      </p:sp>
      <p:sp>
        <p:nvSpPr>
          <p:cNvPr id="142" name="Shape 142"/>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showMasterPhAnim="1">
  <p:cSld name="空白">
    <p:bg>
      <p:bgPr>
        <a:solidFill>
          <a:srgbClr val="222222"/>
        </a:solidFill>
      </p:bgPr>
    </p:bg>
    <p:spTree>
      <p:nvGrpSpPr>
        <p:cNvPr id="1" name=""/>
        <p:cNvGrpSpPr/>
        <p:nvPr/>
      </p:nvGrpSpPr>
      <p:grpSpPr>
        <a:xfrm>
          <a:off x="0" y="0"/>
          <a:ext cx="0" cy="0"/>
          <a:chOff x="0" y="0"/>
          <a:chExt cx="0" cy="0"/>
        </a:xfrm>
      </p:grpSpPr>
      <p:sp>
        <p:nvSpPr>
          <p:cNvPr id="149" name="Shape 149"/>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showMasterPhAnim="1">
  <p:cSld name="空白（代替）">
    <p:spTree>
      <p:nvGrpSpPr>
        <p:cNvPr id="1" name=""/>
        <p:cNvGrpSpPr/>
        <p:nvPr/>
      </p:nvGrpSpPr>
      <p:grpSpPr>
        <a:xfrm>
          <a:off x="0" y="0"/>
          <a:ext cx="0" cy="0"/>
          <a:chOff x="0" y="0"/>
          <a:chExt cx="0" cy="0"/>
        </a:xfrm>
      </p:grpSpPr>
      <p:sp>
        <p:nvSpPr>
          <p:cNvPr id="156" name="Shape 156"/>
          <p:cNvSpPr/>
          <p:nvPr>
            <p:ph type="sldNum" sz="quarter" idx="2"/>
          </p:nvPr>
        </p:nvSpPr>
        <p:spPr>
          <a:xfrm>
            <a:off x="12186622" y="431800"/>
            <a:ext cx="406897" cy="4572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Shape 2"/>
          <p:cNvSpPr/>
          <p:nvPr/>
        </p:nvSpPr>
        <p:spPr>
          <a:xfrm flipV="1">
            <a:off x="406400" y="993160"/>
            <a:ext cx="12192000" cy="263"/>
          </a:xfrm>
          <a:prstGeom prst="line">
            <a:avLst/>
          </a:prstGeom>
          <a:ln w="25400">
            <a:solidFill>
              <a:srgbClr val="A6AAA9"/>
            </a:solidFill>
            <a:miter lim="400000"/>
          </a:ln>
        </p:spPr>
        <p:txBody>
          <a:bodyPr lIns="50800" tIns="50800" rIns="50800" bIns="50800" anchor="ctr"/>
          <a:lstStyle/>
          <a:p>
            <a:pPr defTabSz="457200">
              <a:spcBef>
                <a:spcPts val="0"/>
              </a:spcBef>
              <a:defRPr sz="1200">
                <a:solidFill>
                  <a:srgbClr val="000000"/>
                </a:solidFill>
                <a:latin typeface="ヒラギノ角ゴ ProN W3"/>
                <a:ea typeface="ヒラギノ角ゴ ProN W3"/>
                <a:cs typeface="ヒラギノ角ゴ ProN W3"/>
                <a:sym typeface="ヒラギノ角ゴ ProN W3"/>
              </a:defRPr>
            </a:pPr>
          </a:p>
        </p:txBody>
      </p:sp>
      <p:sp>
        <p:nvSpPr>
          <p:cNvPr id="3" name="Shape 3"/>
          <p:cNvSpPr/>
          <p:nvPr>
            <p:ph type="title"/>
          </p:nvPr>
        </p:nvSpPr>
        <p:spPr>
          <a:xfrm>
            <a:off x="406400" y="1536700"/>
            <a:ext cx="12192000" cy="723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タイトルテキスト</a:t>
            </a:r>
          </a:p>
        </p:txBody>
      </p:sp>
      <p:sp>
        <p:nvSpPr>
          <p:cNvPr id="4" name="Shape 4"/>
          <p:cNvSpPr/>
          <p:nvPr>
            <p:ph type="sldNum" sz="quarter" idx="2"/>
          </p:nvPr>
        </p:nvSpPr>
        <p:spPr>
          <a:xfrm>
            <a:off x="12199322" y="8788400"/>
            <a:ext cx="406897" cy="457200"/>
          </a:xfrm>
          <a:prstGeom prst="rect">
            <a:avLst/>
          </a:prstGeom>
          <a:ln w="12700">
            <a:miter lim="400000"/>
          </a:ln>
        </p:spPr>
        <p:txBody>
          <a:bodyPr wrap="none" lIns="50800" tIns="50800" rIns="50800" bIns="50800">
            <a:spAutoFit/>
          </a:bodyPr>
          <a:lstStyle>
            <a:lvl1pPr algn="r">
              <a:lnSpc>
                <a:spcPct val="80000"/>
              </a:lnSpc>
              <a:spcBef>
                <a:spcPts val="0"/>
              </a:spcBef>
              <a:defRPr sz="2400">
                <a:latin typeface="DIN Alternate"/>
                <a:ea typeface="DIN Alternate"/>
                <a:cs typeface="DIN Alternate"/>
                <a:sym typeface="DIN Alternate"/>
              </a:defRPr>
            </a:lvl1pPr>
          </a:lstStyle>
          <a:p>
            <a:pPr/>
            <a:fld id="{86CB4B4D-7CA3-9044-876B-883B54F8677D}" type="slidenum"/>
          </a:p>
        </p:txBody>
      </p:sp>
      <p:sp>
        <p:nvSpPr>
          <p:cNvPr id="5" name="Shape 5"/>
          <p:cNvSpPr/>
          <p:nvPr>
            <p:ph type="body" idx="1"/>
          </p:nvPr>
        </p:nvSpPr>
        <p:spPr>
          <a:xfrm>
            <a:off x="406400" y="2743200"/>
            <a:ext cx="12192000" cy="610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本文レベル1</a:t>
            </a:r>
          </a:p>
          <a:p>
            <a:pPr lvl="1"/>
            <a:r>
              <a:t>本文レベル2</a:t>
            </a:r>
          </a:p>
          <a:p>
            <a:pPr lvl="2"/>
            <a:r>
              <a:t>本文レベル3</a:t>
            </a:r>
          </a:p>
          <a:p>
            <a:pPr lvl="3"/>
            <a:r>
              <a:t>本文レベル4</a:t>
            </a:r>
          </a:p>
          <a:p>
            <a:pPr lvl="4"/>
            <a:r>
              <a:t>本文レベル 5</a:t>
            </a:r>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transition xmlns:p14="http://schemas.microsoft.com/office/powerpoint/2010/main" spd="med" advClick="1"/>
  <p:txStyles>
    <p:titleStyle>
      <a:lvl1pPr marL="0" marR="0" indent="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1pPr>
      <a:lvl2pPr marL="0" marR="0" indent="22860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2pPr>
      <a:lvl3pPr marL="0" marR="0" indent="45720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3pPr>
      <a:lvl4pPr marL="0" marR="0" indent="68580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4pPr>
      <a:lvl5pPr marL="0" marR="0" indent="91440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5pPr>
      <a:lvl6pPr marL="0" marR="0" indent="114300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6pPr>
      <a:lvl7pPr marL="0" marR="0" indent="137160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7pPr>
      <a:lvl8pPr marL="0" marR="0" indent="160020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8pPr>
      <a:lvl9pPr marL="0" marR="0" indent="1828800" algn="l" defTabSz="584200" rtl="0" latinLnBrk="0">
        <a:lnSpc>
          <a:spcPct val="80000"/>
        </a:lnSpc>
        <a:spcBef>
          <a:spcPts val="2800"/>
        </a:spcBef>
        <a:spcAft>
          <a:spcPts val="0"/>
        </a:spcAft>
        <a:buClrTx/>
        <a:buSzTx/>
        <a:buFontTx/>
        <a:buNone/>
        <a:tabLst/>
        <a:defRPr b="0" baseline="0" cap="all" i="0" spc="0" strike="noStrike" sz="6000" u="none">
          <a:ln>
            <a:noFill/>
          </a:ln>
          <a:solidFill>
            <a:srgbClr val="000000"/>
          </a:solidFill>
          <a:uFillTx/>
          <a:latin typeface="+mn-lt"/>
          <a:ea typeface="+mn-ea"/>
          <a:cs typeface="+mn-cs"/>
          <a:sym typeface="DIN Condensed"/>
        </a:defRPr>
      </a:lvl9pPr>
    </p:titleStyle>
    <p:bodyStyle>
      <a:lvl1pPr marL="377824" marR="0" indent="-377824"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1pPr>
      <a:lvl2pPr marL="889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2pPr>
      <a:lvl3pPr marL="1333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3pPr>
      <a:lvl4pPr marL="1778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4pPr>
      <a:lvl5pPr marL="2222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5pPr>
      <a:lvl6pPr marL="2667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6pPr>
      <a:lvl7pPr marL="3111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7pPr>
      <a:lvl8pPr marL="35560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8pPr>
      <a:lvl9pPr marL="4000500" marR="0" indent="-444500" algn="l" defTabSz="584200" latinLnBrk="0">
        <a:lnSpc>
          <a:spcPct val="100000"/>
        </a:lnSpc>
        <a:spcBef>
          <a:spcPts val="2800"/>
        </a:spcBef>
        <a:spcAft>
          <a:spcPts val="0"/>
        </a:spcAft>
        <a:buClr>
          <a:schemeClr val="accent1">
            <a:satOff val="-4060"/>
          </a:schemeClr>
        </a:buClr>
        <a:buSzPct val="104999"/>
        <a:buFont typeface="Avenir Next"/>
        <a:buChar char="▸"/>
        <a:tabLst/>
        <a:defRPr b="0" baseline="0" cap="none" i="0" spc="0" strike="noStrike" sz="3400" u="none">
          <a:ln>
            <a:noFill/>
          </a:ln>
          <a:solidFill>
            <a:srgbClr val="000000"/>
          </a:solidFill>
          <a:uFillTx/>
          <a:latin typeface="Avenir Next Medium"/>
          <a:ea typeface="Avenir Next Medium"/>
          <a:cs typeface="Avenir Next Medium"/>
          <a:sym typeface="Avenir Next Medium"/>
        </a:defRPr>
      </a:lvl9pPr>
    </p:bodyStyle>
    <p:otherStyle>
      <a:lvl1pPr marL="0" marR="0" indent="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1pPr>
      <a:lvl2pPr marL="0" marR="0" indent="2286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2pPr>
      <a:lvl3pPr marL="0" marR="0" indent="4572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3pPr>
      <a:lvl4pPr marL="0" marR="0" indent="6858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4pPr>
      <a:lvl5pPr marL="0" marR="0" indent="9144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5pPr>
      <a:lvl6pPr marL="0" marR="0" indent="11430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6pPr>
      <a:lvl7pPr marL="0" marR="0" indent="13716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7pPr>
      <a:lvl8pPr marL="0" marR="0" indent="16002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8pPr>
      <a:lvl9pPr marL="0" marR="0" indent="1828800" algn="r" defTabSz="584200" latinLnBrk="0">
        <a:lnSpc>
          <a:spcPct val="80000"/>
        </a:lnSpc>
        <a:spcBef>
          <a:spcPts val="0"/>
        </a:spcBef>
        <a:spcAft>
          <a:spcPts val="0"/>
        </a:spcAft>
        <a:buClrTx/>
        <a:buSzTx/>
        <a:buFontTx/>
        <a:buNone/>
        <a:tabLst/>
        <a:defRPr b="0" baseline="0" cap="none" i="0" spc="0" strike="noStrike" sz="2400" u="none">
          <a:ln>
            <a:noFill/>
          </a:ln>
          <a:solidFill>
            <a:schemeClr val="tx1"/>
          </a:solidFill>
          <a:uFillTx/>
          <a:latin typeface="+mn-lt"/>
          <a:ea typeface="+mn-ea"/>
          <a:cs typeface="+mn-cs"/>
          <a:sym typeface="DIN Alternate"/>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png"/><Relationship Id="rId3" Type="http://schemas.openxmlformats.org/officeDocument/2006/relationships/image" Target="../media/image4.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bdm.change-jp.com/?p=1254" TargetMode="Externa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5" name="Shape 165"/>
          <p:cNvSpPr/>
          <p:nvPr>
            <p:ph type="ctrTitle"/>
          </p:nvPr>
        </p:nvSpPr>
        <p:spPr>
          <a:prstGeom prst="rect">
            <a:avLst/>
          </a:prstGeom>
        </p:spPr>
        <p:txBody>
          <a:bodyPr/>
          <a:lstStyle/>
          <a:p>
            <a:pPr defTabSz="286258">
              <a:defRPr sz="8330"/>
            </a:pPr>
            <a:r>
              <a:t>Rによる検定と</a:t>
            </a:r>
          </a:p>
          <a:p>
            <a:pPr defTabSz="286258">
              <a:defRPr sz="8330"/>
            </a:pPr>
            <a:r>
              <a:t>推定と実践（後半）</a:t>
            </a:r>
          </a:p>
        </p:txBody>
      </p:sp>
      <p:sp>
        <p:nvSpPr>
          <p:cNvPr id="166" name="Shape 166"/>
          <p:cNvSpPr/>
          <p:nvPr>
            <p:ph type="subTitle" sz="quarter" idx="1"/>
          </p:nvPr>
        </p:nvSpPr>
        <p:spPr>
          <a:xfrm>
            <a:off x="406400" y="6223000"/>
            <a:ext cx="12192000" cy="1803400"/>
          </a:xfrm>
          <a:prstGeom prst="rect">
            <a:avLst/>
          </a:prstGeom>
        </p:spPr>
        <p:txBody>
          <a:bodyPr/>
          <a:lstStyle/>
          <a:p>
            <a:pPr/>
            <a:r>
              <a:t>内田　治</a:t>
            </a:r>
          </a:p>
          <a:p>
            <a:pPr/>
            <a:r>
              <a:t>西澤　英子</a:t>
            </a:r>
          </a:p>
        </p:txBody>
      </p:sp>
      <p:sp>
        <p:nvSpPr>
          <p:cNvPr id="167" name="Shape 167"/>
          <p:cNvSpPr/>
          <p:nvPr>
            <p:ph type="sldNum" sz="quarter" idx="2"/>
          </p:nvPr>
        </p:nvSpPr>
        <p:spPr>
          <a:xfrm>
            <a:off x="12247785"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9" name="Shape 169"/>
          <p:cNvSpPr/>
          <p:nvPr>
            <p:ph type="title"/>
          </p:nvPr>
        </p:nvSpPr>
        <p:spPr>
          <a:prstGeom prst="rect">
            <a:avLst/>
          </a:prstGeom>
        </p:spPr>
        <p:txBody>
          <a:bodyPr/>
          <a:lstStyle>
            <a:lvl1pPr defTabSz="473201">
              <a:spcBef>
                <a:spcPts val="2200"/>
              </a:spcBef>
              <a:defRPr sz="4860"/>
            </a:lvl1pPr>
          </a:lstStyle>
          <a:p>
            <a:pPr/>
            <a:r>
              <a:t>３つ以上のグループの母平均に関する検定</a:t>
            </a:r>
          </a:p>
        </p:txBody>
      </p:sp>
      <p:sp>
        <p:nvSpPr>
          <p:cNvPr id="170" name="Shape 170"/>
          <p:cNvSpPr/>
          <p:nvPr>
            <p:ph type="sldNum" sz="quarter" idx="2"/>
          </p:nvPr>
        </p:nvSpPr>
        <p:spPr>
          <a:xfrm>
            <a:off x="12244020"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1" name="Shape 171"/>
          <p:cNvSpPr/>
          <p:nvPr>
            <p:ph type="body" idx="1"/>
          </p:nvPr>
        </p:nvSpPr>
        <p:spPr>
          <a:prstGeom prst="rect">
            <a:avLst/>
          </a:prstGeom>
        </p:spPr>
        <p:txBody>
          <a:bodyPr/>
          <a:lstStyle/>
          <a:p>
            <a:pPr>
              <a:defRPr sz="4000"/>
            </a:pPr>
          </a:p>
          <a:p>
            <a:pPr>
              <a:defRPr sz="4000"/>
            </a:pPr>
            <a:r>
              <a:t>・一元配置分散分析</a:t>
            </a:r>
          </a:p>
          <a:p>
            <a:pPr>
              <a:defRPr sz="4000"/>
            </a:pPr>
          </a:p>
          <a:p>
            <a:pPr>
              <a:defRPr sz="4000"/>
            </a:pPr>
          </a:p>
          <a:p>
            <a:pPr>
              <a:defRPr sz="4000"/>
            </a:pPr>
            <a:r>
              <a:t>・二元配置分散分析</a:t>
            </a:r>
          </a:p>
          <a:p>
            <a:pPr>
              <a:defRPr sz="4000"/>
            </a:pPr>
            <a:r>
              <a:t>（二つの因子を分析できる）</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3" name="Shape 173"/>
          <p:cNvSpPr/>
          <p:nvPr>
            <p:ph type="title"/>
          </p:nvPr>
        </p:nvSpPr>
        <p:spPr>
          <a:prstGeom prst="rect">
            <a:avLst/>
          </a:prstGeom>
        </p:spPr>
        <p:txBody>
          <a:bodyPr/>
          <a:lstStyle/>
          <a:p>
            <a:pPr defTabSz="473201">
              <a:spcBef>
                <a:spcPts val="2200"/>
              </a:spcBef>
              <a:defRPr sz="4860"/>
            </a:pPr>
            <a:r>
              <a:t>一元配置分散分析　</a:t>
            </a:r>
            <a:r>
              <a:rPr>
                <a:solidFill>
                  <a:schemeClr val="accent5">
                    <a:hueOff val="343847"/>
                    <a:satOff val="6318"/>
                    <a:lumOff val="8159"/>
                  </a:schemeClr>
                </a:solidFill>
              </a:rPr>
              <a:t>例題</a:t>
            </a:r>
          </a:p>
        </p:txBody>
      </p:sp>
      <p:sp>
        <p:nvSpPr>
          <p:cNvPr id="174" name="Shape 174"/>
          <p:cNvSpPr/>
          <p:nvPr>
            <p:ph type="sldNum" sz="quarter" idx="2"/>
          </p:nvPr>
        </p:nvSpPr>
        <p:spPr>
          <a:xfrm>
            <a:off x="12244020"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5" name="Shape 175"/>
          <p:cNvSpPr/>
          <p:nvPr>
            <p:ph type="body" idx="1"/>
          </p:nvPr>
        </p:nvSpPr>
        <p:spPr>
          <a:prstGeom prst="rect">
            <a:avLst/>
          </a:prstGeom>
        </p:spPr>
        <p:txBody>
          <a:bodyPr/>
          <a:lstStyle>
            <a:lvl1pPr>
              <a:defRPr sz="3200"/>
            </a:lvl1pPr>
          </a:lstStyle>
          <a:p>
            <a:pPr/>
            <a:r>
              <a:t>次のデータは３箇所の異なる水源（変数x）から収集した上水道水に含まれる塩素の量（変数y）を記録したものである。水源地の違いによって含まれる塩素の量に違いがあるといえるだろうか。</a:t>
            </a:r>
          </a:p>
        </p:txBody>
      </p:sp>
      <p:graphicFrame>
        <p:nvGraphicFramePr>
          <p:cNvPr id="176" name="Table 176"/>
          <p:cNvGraphicFramePr/>
          <p:nvPr/>
        </p:nvGraphicFramePr>
        <p:xfrm>
          <a:off x="1435100" y="4953533"/>
          <a:ext cx="2323852" cy="4379231"/>
        </p:xfrm>
        <a:graphic xmlns:a="http://schemas.openxmlformats.org/drawingml/2006/main">
          <a:graphicData uri="http://schemas.openxmlformats.org/drawingml/2006/table">
            <a:tbl>
              <a:tblPr firstCol="0" firstRow="1" lastCol="0" lastRow="0" bandCol="0" bandRow="1" rtl="0">
                <a:tableStyleId>{2708684C-4D16-4618-839F-0558EEFCDFE6}</a:tableStyleId>
              </a:tblPr>
              <a:tblGrid>
                <a:gridCol w="1161926"/>
                <a:gridCol w="1161926"/>
              </a:tblGrid>
              <a:tr h="496703">
                <a:tc>
                  <a:txBody>
                    <a:bodyPr/>
                    <a:lstStyle/>
                    <a:p>
                      <a:pPr algn="ctr">
                        <a:lnSpc>
                          <a:spcPct val="100000"/>
                        </a:lnSpc>
                        <a:defRPr b="0" sz="1800">
                          <a:solidFill>
                            <a:srgbClr val="000000"/>
                          </a:solidFill>
                        </a:defRPr>
                      </a:pPr>
                      <a:r>
                        <a:rPr sz="2600">
                          <a:solidFill>
                            <a:srgbClr val="A6AAA9"/>
                          </a:solidFill>
                          <a:sym typeface="Avenir Next Demi Bold"/>
                        </a:rPr>
                        <a:t>x</a:t>
                      </a:r>
                    </a:p>
                  </a:txBody>
                  <a:tcPr marL="50800" marR="50800" marT="50800" marB="50800" anchor="ctr" anchorCtr="0" horzOverflow="overflow">
                    <a:lnL w="12700">
                      <a:miter lim="400000"/>
                    </a:lnL>
                  </a:tcPr>
                </a:tc>
                <a:tc>
                  <a:txBody>
                    <a:bodyPr/>
                    <a:lstStyle/>
                    <a:p>
                      <a:pPr algn="ctr">
                        <a:lnSpc>
                          <a:spcPct val="100000"/>
                        </a:lnSpc>
                        <a:defRPr b="0" sz="1800">
                          <a:solidFill>
                            <a:srgbClr val="000000"/>
                          </a:solidFill>
                        </a:defRPr>
                      </a:pPr>
                      <a:r>
                        <a:rPr sz="2600">
                          <a:solidFill>
                            <a:srgbClr val="A6AAA9"/>
                          </a:solidFill>
                          <a:sym typeface="Avenir Next Demi Bold"/>
                        </a:rPr>
                        <a:t>y</a:t>
                      </a:r>
                    </a:p>
                  </a:txBody>
                  <a:tcPr marL="50800" marR="50800" marT="50800" marB="50800" anchor="ctr" anchorCtr="0" horzOverflow="overflow">
                    <a:lnR w="12700">
                      <a:miter lim="400000"/>
                    </a:lnR>
                  </a:tcPr>
                </a:tc>
              </a:tr>
              <a:tr h="598104">
                <a:tc>
                  <a:txBody>
                    <a:bodyPr/>
                    <a:lstStyle/>
                    <a:p>
                      <a:pPr algn="ctr">
                        <a:lnSpc>
                          <a:spcPct val="100000"/>
                        </a:lnSpc>
                        <a:defRPr sz="1800">
                          <a:solidFill>
                            <a:srgbClr val="000000"/>
                          </a:solidFill>
                        </a:defRPr>
                      </a:pPr>
                      <a:r>
                        <a:rPr sz="3600">
                          <a:solidFill>
                            <a:srgbClr val="838787"/>
                          </a:solidFill>
                          <a:sym typeface="Avenir Next Medium"/>
                        </a:rPr>
                        <a:t>1</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1.75</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1</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0.63</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1</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0.44</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1</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1.74</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1</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1.27</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1</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1.2</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1</a:t>
                      </a:r>
                    </a:p>
                  </a:txBody>
                  <a:tcPr marL="50800" marR="50800" marT="50800" marB="50800" anchor="ctr" anchorCtr="0" horzOverflow="overflow">
                    <a:lnL w="12700">
                      <a:miter lim="400000"/>
                    </a:lnL>
                    <a:lnB w="12700">
                      <a:miter lim="400000"/>
                    </a:lnB>
                  </a:tcPr>
                </a:tc>
                <a:tc>
                  <a:txBody>
                    <a:bodyPr/>
                    <a:lstStyle/>
                    <a:p>
                      <a:pPr algn="ctr">
                        <a:lnSpc>
                          <a:spcPct val="100000"/>
                        </a:lnSpc>
                        <a:defRPr sz="1800">
                          <a:solidFill>
                            <a:srgbClr val="000000"/>
                          </a:solidFill>
                        </a:defRPr>
                      </a:pPr>
                      <a:r>
                        <a:rPr sz="3600">
                          <a:solidFill>
                            <a:srgbClr val="838787"/>
                          </a:solidFill>
                          <a:sym typeface="Avenir Next Medium"/>
                        </a:rPr>
                        <a:t>1.05</a:t>
                      </a:r>
                    </a:p>
                  </a:txBody>
                  <a:tcPr marL="50800" marR="50800" marT="50800" marB="50800" anchor="ctr" anchorCtr="0" horzOverflow="overflow">
                    <a:lnR w="12700">
                      <a:miter lim="400000"/>
                    </a:lnR>
                    <a:lnB w="12700">
                      <a:miter lim="400000"/>
                    </a:lnB>
                  </a:tcPr>
                </a:tc>
              </a:tr>
            </a:tbl>
          </a:graphicData>
        </a:graphic>
      </p:graphicFrame>
      <p:graphicFrame>
        <p:nvGraphicFramePr>
          <p:cNvPr id="177" name="Table 177"/>
          <p:cNvGraphicFramePr/>
          <p:nvPr/>
        </p:nvGraphicFramePr>
        <p:xfrm>
          <a:off x="5340474" y="4953533"/>
          <a:ext cx="2323852" cy="4379231"/>
        </p:xfrm>
        <a:graphic xmlns:a="http://schemas.openxmlformats.org/drawingml/2006/main">
          <a:graphicData uri="http://schemas.openxmlformats.org/drawingml/2006/table">
            <a:tbl>
              <a:tblPr firstCol="0" firstRow="1" lastCol="0" lastRow="0" bandCol="0" bandRow="1" rtl="0">
                <a:tableStyleId>{2708684C-4D16-4618-839F-0558EEFCDFE6}</a:tableStyleId>
              </a:tblPr>
              <a:tblGrid>
                <a:gridCol w="1161926"/>
                <a:gridCol w="1161926"/>
              </a:tblGrid>
              <a:tr h="496703">
                <a:tc>
                  <a:txBody>
                    <a:bodyPr/>
                    <a:lstStyle/>
                    <a:p>
                      <a:pPr algn="ctr">
                        <a:lnSpc>
                          <a:spcPct val="100000"/>
                        </a:lnSpc>
                        <a:defRPr b="0" sz="1800">
                          <a:solidFill>
                            <a:srgbClr val="000000"/>
                          </a:solidFill>
                        </a:defRPr>
                      </a:pPr>
                      <a:r>
                        <a:rPr sz="2600">
                          <a:solidFill>
                            <a:srgbClr val="A6AAA9"/>
                          </a:solidFill>
                          <a:sym typeface="Avenir Next Demi Bold"/>
                        </a:rPr>
                        <a:t>x</a:t>
                      </a:r>
                    </a:p>
                  </a:txBody>
                  <a:tcPr marL="50800" marR="50800" marT="50800" marB="50800" anchor="ctr" anchorCtr="0" horzOverflow="overflow">
                    <a:lnL w="12700">
                      <a:miter lim="400000"/>
                    </a:lnL>
                  </a:tcPr>
                </a:tc>
                <a:tc>
                  <a:txBody>
                    <a:bodyPr/>
                    <a:lstStyle/>
                    <a:p>
                      <a:pPr algn="ctr">
                        <a:lnSpc>
                          <a:spcPct val="100000"/>
                        </a:lnSpc>
                        <a:defRPr b="0" sz="1800">
                          <a:solidFill>
                            <a:srgbClr val="000000"/>
                          </a:solidFill>
                        </a:defRPr>
                      </a:pPr>
                      <a:r>
                        <a:rPr sz="2600">
                          <a:solidFill>
                            <a:srgbClr val="A6AAA9"/>
                          </a:solidFill>
                          <a:sym typeface="Avenir Next Demi Bold"/>
                        </a:rPr>
                        <a:t>y</a:t>
                      </a:r>
                    </a:p>
                  </a:txBody>
                  <a:tcPr marL="50800" marR="50800" marT="50800" marB="50800" anchor="ctr" anchorCtr="0" horzOverflow="overflow">
                    <a:lnR w="12700">
                      <a:miter lim="400000"/>
                    </a:lnR>
                  </a:tcPr>
                </a:tc>
              </a:tr>
              <a:tr h="598104">
                <a:tc>
                  <a:txBody>
                    <a:bodyPr/>
                    <a:lstStyle/>
                    <a:p>
                      <a:pPr algn="ctr">
                        <a:lnSpc>
                          <a:spcPct val="100000"/>
                        </a:lnSpc>
                        <a:defRPr sz="1800">
                          <a:solidFill>
                            <a:srgbClr val="000000"/>
                          </a:solidFill>
                        </a:defRPr>
                      </a:pPr>
                      <a:r>
                        <a:rPr sz="3600">
                          <a:solidFill>
                            <a:srgbClr val="838787"/>
                          </a:solidFill>
                          <a:sym typeface="Avenir Next Medium"/>
                        </a:rPr>
                        <a:t>2</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1.12</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2</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0.77</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2</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0.3</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2</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1.16</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2</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0.29</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2</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0.11</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2</a:t>
                      </a:r>
                    </a:p>
                  </a:txBody>
                  <a:tcPr marL="50800" marR="50800" marT="50800" marB="50800" anchor="ctr" anchorCtr="0" horzOverflow="overflow">
                    <a:lnL w="12700">
                      <a:miter lim="400000"/>
                    </a:lnL>
                    <a:lnB w="12700">
                      <a:miter lim="400000"/>
                    </a:lnB>
                  </a:tcPr>
                </a:tc>
                <a:tc>
                  <a:txBody>
                    <a:bodyPr/>
                    <a:lstStyle/>
                    <a:p>
                      <a:pPr algn="ctr">
                        <a:lnSpc>
                          <a:spcPct val="100000"/>
                        </a:lnSpc>
                        <a:defRPr sz="1800">
                          <a:solidFill>
                            <a:srgbClr val="000000"/>
                          </a:solidFill>
                        </a:defRPr>
                      </a:pPr>
                      <a:r>
                        <a:rPr sz="3600">
                          <a:solidFill>
                            <a:srgbClr val="838787"/>
                          </a:solidFill>
                          <a:sym typeface="Avenir Next Medium"/>
                        </a:rPr>
                        <a:t>0.06</a:t>
                      </a:r>
                    </a:p>
                  </a:txBody>
                  <a:tcPr marL="50800" marR="50800" marT="50800" marB="50800" anchor="ctr" anchorCtr="0" horzOverflow="overflow">
                    <a:lnR w="12700">
                      <a:miter lim="400000"/>
                    </a:lnR>
                    <a:lnB w="12700">
                      <a:miter lim="400000"/>
                    </a:lnB>
                  </a:tcPr>
                </a:tc>
              </a:tr>
            </a:tbl>
          </a:graphicData>
        </a:graphic>
      </p:graphicFrame>
      <p:graphicFrame>
        <p:nvGraphicFramePr>
          <p:cNvPr id="178" name="Table 178"/>
          <p:cNvGraphicFramePr/>
          <p:nvPr/>
        </p:nvGraphicFramePr>
        <p:xfrm>
          <a:off x="9245848" y="4953533"/>
          <a:ext cx="2323852" cy="4379231"/>
        </p:xfrm>
        <a:graphic xmlns:a="http://schemas.openxmlformats.org/drawingml/2006/main">
          <a:graphicData uri="http://schemas.openxmlformats.org/drawingml/2006/table">
            <a:tbl>
              <a:tblPr firstCol="0" firstRow="1" lastCol="0" lastRow="0" bandCol="0" bandRow="1" rtl="0">
                <a:tableStyleId>{2708684C-4D16-4618-839F-0558EEFCDFE6}</a:tableStyleId>
              </a:tblPr>
              <a:tblGrid>
                <a:gridCol w="1161926"/>
                <a:gridCol w="1161926"/>
              </a:tblGrid>
              <a:tr h="496703">
                <a:tc>
                  <a:txBody>
                    <a:bodyPr/>
                    <a:lstStyle/>
                    <a:p>
                      <a:pPr algn="ctr">
                        <a:lnSpc>
                          <a:spcPct val="100000"/>
                        </a:lnSpc>
                        <a:defRPr b="0" sz="1800">
                          <a:solidFill>
                            <a:srgbClr val="000000"/>
                          </a:solidFill>
                        </a:defRPr>
                      </a:pPr>
                      <a:r>
                        <a:rPr sz="2600">
                          <a:solidFill>
                            <a:srgbClr val="A6AAA9"/>
                          </a:solidFill>
                          <a:sym typeface="Avenir Next Demi Bold"/>
                        </a:rPr>
                        <a:t>x</a:t>
                      </a:r>
                    </a:p>
                  </a:txBody>
                  <a:tcPr marL="50800" marR="50800" marT="50800" marB="50800" anchor="ctr" anchorCtr="0" horzOverflow="overflow">
                    <a:lnL w="12700">
                      <a:miter lim="400000"/>
                    </a:lnL>
                  </a:tcPr>
                </a:tc>
                <a:tc>
                  <a:txBody>
                    <a:bodyPr/>
                    <a:lstStyle/>
                    <a:p>
                      <a:pPr algn="ctr">
                        <a:lnSpc>
                          <a:spcPct val="100000"/>
                        </a:lnSpc>
                        <a:defRPr b="0" sz="1800">
                          <a:solidFill>
                            <a:srgbClr val="000000"/>
                          </a:solidFill>
                        </a:defRPr>
                      </a:pPr>
                      <a:r>
                        <a:rPr sz="2600">
                          <a:solidFill>
                            <a:srgbClr val="A6AAA9"/>
                          </a:solidFill>
                          <a:sym typeface="Avenir Next Demi Bold"/>
                        </a:rPr>
                        <a:t>y</a:t>
                      </a:r>
                    </a:p>
                  </a:txBody>
                  <a:tcPr marL="50800" marR="50800" marT="50800" marB="50800" anchor="ctr" anchorCtr="0" horzOverflow="overflow">
                    <a:lnR w="12700">
                      <a:miter lim="400000"/>
                    </a:lnR>
                  </a:tcPr>
                </a:tc>
              </a:tr>
              <a:tr h="598104">
                <a:tc>
                  <a:txBody>
                    <a:bodyPr/>
                    <a:lstStyle/>
                    <a:p>
                      <a:pPr algn="ctr">
                        <a:lnSpc>
                          <a:spcPct val="100000"/>
                        </a:lnSpc>
                        <a:defRPr sz="1800">
                          <a:solidFill>
                            <a:srgbClr val="000000"/>
                          </a:solidFill>
                        </a:defRPr>
                      </a:pPr>
                      <a:r>
                        <a:rPr sz="3600">
                          <a:solidFill>
                            <a:srgbClr val="838787"/>
                          </a:solidFill>
                          <a:sym typeface="Avenir Next Medium"/>
                        </a:rPr>
                        <a:t>3</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0.64</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3</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0.47</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3</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0.42</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3</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0.74</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3</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0.56</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3</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1.03</a:t>
                      </a:r>
                    </a:p>
                  </a:txBody>
                  <a:tcPr marL="50800" marR="50800" marT="50800" marB="50800" anchor="ctr" anchorCtr="0" horzOverflow="overflow">
                    <a:lnR w="12700">
                      <a:miter lim="400000"/>
                    </a:lnR>
                  </a:tcPr>
                </a:tc>
              </a:tr>
              <a:tr h="547403">
                <a:tc>
                  <a:txBody>
                    <a:bodyPr/>
                    <a:lstStyle/>
                    <a:p>
                      <a:pPr algn="ctr">
                        <a:lnSpc>
                          <a:spcPct val="100000"/>
                        </a:lnSpc>
                        <a:defRPr sz="1800">
                          <a:solidFill>
                            <a:srgbClr val="000000"/>
                          </a:solidFill>
                        </a:defRPr>
                      </a:pPr>
                      <a:r>
                        <a:rPr sz="3600">
                          <a:solidFill>
                            <a:srgbClr val="838787"/>
                          </a:solidFill>
                          <a:sym typeface="Avenir Next Medium"/>
                        </a:rPr>
                        <a:t>3</a:t>
                      </a:r>
                    </a:p>
                  </a:txBody>
                  <a:tcPr marL="50800" marR="50800" marT="50800" marB="50800" anchor="ctr" anchorCtr="0" horzOverflow="overflow">
                    <a:lnL w="12700">
                      <a:miter lim="400000"/>
                    </a:lnL>
                    <a:lnB w="12700">
                      <a:miter lim="400000"/>
                    </a:lnB>
                  </a:tcPr>
                </a:tc>
                <a:tc>
                  <a:txBody>
                    <a:bodyPr/>
                    <a:lstStyle/>
                    <a:p>
                      <a:pPr algn="ctr">
                        <a:lnSpc>
                          <a:spcPct val="100000"/>
                        </a:lnSpc>
                        <a:defRPr sz="1800">
                          <a:solidFill>
                            <a:srgbClr val="000000"/>
                          </a:solidFill>
                        </a:defRPr>
                      </a:pPr>
                      <a:r>
                        <a:rPr sz="3600">
                          <a:solidFill>
                            <a:srgbClr val="838787"/>
                          </a:solidFill>
                          <a:sym typeface="Avenir Next Medium"/>
                        </a:rPr>
                        <a:t>0.21</a:t>
                      </a:r>
                    </a:p>
                  </a:txBody>
                  <a:tcPr marL="50800" marR="50800" marT="50800" marB="50800" anchor="ctr" anchorCtr="0" horzOverflow="overflow">
                    <a:lnR w="12700">
                      <a:miter lim="400000"/>
                    </a:lnR>
                    <a:lnB w="12700">
                      <a:miter lim="400000"/>
                    </a:lnB>
                  </a:tcPr>
                </a:tc>
              </a:tr>
            </a:tbl>
          </a:graphicData>
        </a:graphic>
      </p:graphicFrame>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0" name="Shape 180"/>
          <p:cNvSpPr/>
          <p:nvPr>
            <p:ph type="title"/>
          </p:nvPr>
        </p:nvSpPr>
        <p:spPr>
          <a:prstGeom prst="rect">
            <a:avLst/>
          </a:prstGeom>
        </p:spPr>
        <p:txBody>
          <a:bodyPr/>
          <a:lstStyle/>
          <a:p>
            <a:pPr defTabSz="403097">
              <a:spcBef>
                <a:spcPts val="1900"/>
              </a:spcBef>
              <a:defRPr sz="4140"/>
            </a:pPr>
            <a:r>
              <a:t>一元配置分散分析  </a:t>
            </a:r>
            <a:r>
              <a:rPr>
                <a:solidFill>
                  <a:schemeClr val="accent5">
                    <a:hueOff val="343847"/>
                    <a:satOff val="6318"/>
                    <a:lumOff val="8159"/>
                  </a:schemeClr>
                </a:solidFill>
              </a:rPr>
              <a:t>検定の手順</a:t>
            </a:r>
          </a:p>
        </p:txBody>
      </p:sp>
      <p:sp>
        <p:nvSpPr>
          <p:cNvPr id="181" name="Shape 181"/>
          <p:cNvSpPr/>
          <p:nvPr>
            <p:ph type="sldNum" sz="quarter" idx="2"/>
          </p:nvPr>
        </p:nvSpPr>
        <p:spPr>
          <a:xfrm>
            <a:off x="12244020"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2" name="Shape 182"/>
          <p:cNvSpPr/>
          <p:nvPr>
            <p:ph type="body" idx="1"/>
          </p:nvPr>
        </p:nvSpPr>
        <p:spPr>
          <a:prstGeom prst="rect">
            <a:avLst/>
          </a:prstGeom>
        </p:spPr>
        <p:txBody>
          <a:bodyPr/>
          <a:lstStyle/>
          <a:p>
            <a:pPr marL="607568" indent="-607568" defTabSz="537463">
              <a:spcBef>
                <a:spcPts val="2500"/>
              </a:spcBef>
              <a:buSzPct val="100000"/>
              <a:buAutoNum type="arabicPeriod" startAt="1"/>
              <a:defRPr sz="3128"/>
            </a:pPr>
            <a:r>
              <a:t>仮説を立てる</a:t>
            </a:r>
          </a:p>
          <a:p>
            <a:pPr lvl="3" indent="630936" defTabSz="537463">
              <a:spcBef>
                <a:spcPts val="2500"/>
              </a:spcBef>
              <a:defRPr sz="2944"/>
            </a:pPr>
            <a:r>
              <a:t>第１グループの母平均と第２グループと第３グループの母平均が等しいか？</a:t>
            </a:r>
          </a:p>
          <a:p>
            <a:pPr lvl="3" indent="630936" defTabSz="537463">
              <a:spcBef>
                <a:spcPts val="2500"/>
              </a:spcBef>
              <a:defRPr sz="2944"/>
            </a:pPr>
          </a:p>
          <a:p>
            <a:pPr lvl="3" indent="630936" defTabSz="537463">
              <a:spcBef>
                <a:spcPts val="2500"/>
              </a:spcBef>
              <a:defRPr sz="2944"/>
            </a:pPr>
            <a:r>
              <a:t>帰無仮説H0 :μ1 = μ2 = μ3　　　　　　　　　　　　　　　　　　　　（第1グループと第2グループ、第3グループの母平均は等しい）　　　</a:t>
            </a:r>
          </a:p>
          <a:p>
            <a:pPr lvl="3" indent="630936" defTabSz="537463">
              <a:spcBef>
                <a:spcPts val="2500"/>
              </a:spcBef>
              <a:defRPr sz="2944"/>
            </a:pPr>
            <a:r>
              <a:t>対立仮説H1 :少なくとも１つの母平均が他の母平均と異なる</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4" name="Shape 184"/>
          <p:cNvSpPr/>
          <p:nvPr>
            <p:ph type="title"/>
          </p:nvPr>
        </p:nvSpPr>
        <p:spPr>
          <a:prstGeom prst="rect">
            <a:avLst/>
          </a:prstGeom>
        </p:spPr>
        <p:txBody>
          <a:bodyPr/>
          <a:lstStyle/>
          <a:p>
            <a:pPr defTabSz="403097">
              <a:spcBef>
                <a:spcPts val="1900"/>
              </a:spcBef>
              <a:defRPr sz="4140"/>
            </a:pPr>
            <a:r>
              <a:t>一元配置分散分析  </a:t>
            </a:r>
            <a:r>
              <a:rPr>
                <a:solidFill>
                  <a:schemeClr val="accent5">
                    <a:hueOff val="343847"/>
                    <a:satOff val="6318"/>
                    <a:lumOff val="8159"/>
                  </a:schemeClr>
                </a:solidFill>
              </a:rPr>
              <a:t>検定の手順</a:t>
            </a:r>
          </a:p>
        </p:txBody>
      </p:sp>
      <p:sp>
        <p:nvSpPr>
          <p:cNvPr id="185" name="Shape 185"/>
          <p:cNvSpPr/>
          <p:nvPr>
            <p:ph type="sldNum" sz="quarter" idx="2"/>
          </p:nvPr>
        </p:nvSpPr>
        <p:spPr>
          <a:xfrm>
            <a:off x="12244020"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6" name="Shape 186"/>
          <p:cNvSpPr/>
          <p:nvPr>
            <p:ph type="body" idx="1"/>
          </p:nvPr>
        </p:nvSpPr>
        <p:spPr>
          <a:prstGeom prst="rect">
            <a:avLst/>
          </a:prstGeom>
        </p:spPr>
        <p:txBody>
          <a:bodyPr anchor="b"/>
          <a:lstStyle/>
          <a:p>
            <a:pPr defTabSz="508254">
              <a:spcBef>
                <a:spcPts val="2400"/>
              </a:spcBef>
              <a:defRPr sz="3218"/>
            </a:pPr>
            <a:r>
              <a:t>2.　有意水準の設定</a:t>
            </a:r>
          </a:p>
          <a:p>
            <a:pPr lvl="4" indent="795527" defTabSz="508254">
              <a:spcBef>
                <a:spcPts val="2400"/>
              </a:spcBef>
              <a:defRPr sz="3218"/>
            </a:pPr>
            <a:r>
              <a:t>有意水準　α ＝ 0.05</a:t>
            </a:r>
          </a:p>
          <a:p>
            <a:pPr defTabSz="508254">
              <a:spcBef>
                <a:spcPts val="2400"/>
              </a:spcBef>
              <a:defRPr sz="3218"/>
            </a:pPr>
            <a:r>
              <a:t>3.　使用する統計的手法の決定</a:t>
            </a:r>
          </a:p>
          <a:p>
            <a:pPr lvl="4" indent="795527" defTabSz="508254">
              <a:spcBef>
                <a:spcPts val="2400"/>
              </a:spcBef>
              <a:defRPr sz="3218"/>
            </a:pPr>
            <a:r>
              <a:t>「一元配置分散分析」を実施する。関数oneway.test()を使用</a:t>
            </a:r>
          </a:p>
          <a:p>
            <a:pPr defTabSz="508254">
              <a:spcBef>
                <a:spcPts val="2400"/>
              </a:spcBef>
              <a:defRPr sz="2958"/>
            </a:pPr>
          </a:p>
          <a:p>
            <a:pPr defTabSz="508254">
              <a:spcBef>
                <a:spcPts val="2400"/>
              </a:spcBef>
              <a:defRPr sz="2958"/>
            </a:pP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8" name="Shape 188"/>
          <p:cNvSpPr/>
          <p:nvPr>
            <p:ph type="title"/>
          </p:nvPr>
        </p:nvSpPr>
        <p:spPr>
          <a:prstGeom prst="rect">
            <a:avLst/>
          </a:prstGeom>
        </p:spPr>
        <p:txBody>
          <a:bodyPr/>
          <a:lstStyle/>
          <a:p>
            <a:pPr defTabSz="403097">
              <a:spcBef>
                <a:spcPts val="1900"/>
              </a:spcBef>
              <a:defRPr sz="4140"/>
            </a:pPr>
            <a:r>
              <a:t>一元配置分散分析  </a:t>
            </a:r>
            <a:r>
              <a:rPr>
                <a:solidFill>
                  <a:schemeClr val="accent5">
                    <a:hueOff val="343847"/>
                    <a:satOff val="6318"/>
                    <a:lumOff val="8159"/>
                  </a:schemeClr>
                </a:solidFill>
              </a:rPr>
              <a:t>Rの操作</a:t>
            </a:r>
          </a:p>
        </p:txBody>
      </p:sp>
      <p:sp>
        <p:nvSpPr>
          <p:cNvPr id="189" name="Shape 189"/>
          <p:cNvSpPr/>
          <p:nvPr>
            <p:ph type="sldNum" sz="quarter" idx="2"/>
          </p:nvPr>
        </p:nvSpPr>
        <p:spPr>
          <a:xfrm>
            <a:off x="12244020"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0" name="Shape 190"/>
          <p:cNvSpPr/>
          <p:nvPr>
            <p:ph type="body" idx="1"/>
          </p:nvPr>
        </p:nvSpPr>
        <p:spPr>
          <a:prstGeom prst="rect">
            <a:avLst/>
          </a:prstGeom>
        </p:spPr>
        <p:txBody>
          <a:bodyPr/>
          <a:lstStyle/>
          <a:p>
            <a:pPr defTabSz="554990">
              <a:spcBef>
                <a:spcPts val="2600"/>
              </a:spcBef>
              <a:defRPr sz="3230"/>
            </a:pPr>
            <a:r>
              <a:t>1.　Rへのデータの読み込み</a:t>
            </a:r>
          </a:p>
          <a:p>
            <a:pPr defTabSz="554990">
              <a:lnSpc>
                <a:spcPct val="30000"/>
              </a:lnSpc>
              <a:spcBef>
                <a:spcPts val="2600"/>
              </a:spcBef>
              <a:defRPr sz="3230"/>
            </a:pPr>
            <a:r>
              <a:t>　　&gt; setwd(“C:/R”) </a:t>
            </a:r>
          </a:p>
          <a:p>
            <a:pPr defTabSz="554990">
              <a:lnSpc>
                <a:spcPct val="30000"/>
              </a:lnSpc>
              <a:spcBef>
                <a:spcPts val="2600"/>
              </a:spcBef>
              <a:defRPr sz="3230"/>
            </a:pPr>
            <a:r>
              <a:t>　　&gt;library(xlsx)</a:t>
            </a:r>
          </a:p>
          <a:p>
            <a:pPr defTabSz="554990">
              <a:lnSpc>
                <a:spcPct val="30000"/>
              </a:lnSpc>
              <a:spcBef>
                <a:spcPts val="2600"/>
              </a:spcBef>
              <a:defRPr sz="3230">
                <a:solidFill>
                  <a:schemeClr val="accent1"/>
                </a:solidFill>
              </a:defRPr>
            </a:pPr>
            <a:r>
              <a:t>　　&gt;data3_6 &lt;- read.xlsx(“data3-6.xlsx”,sheet=“sheet1”) </a:t>
            </a:r>
          </a:p>
          <a:p>
            <a:pPr defTabSz="554990">
              <a:lnSpc>
                <a:spcPct val="30000"/>
              </a:lnSpc>
              <a:spcBef>
                <a:spcPts val="2600"/>
              </a:spcBef>
              <a:defRPr sz="3230"/>
            </a:pPr>
          </a:p>
          <a:p>
            <a:pPr defTabSz="554990">
              <a:lnSpc>
                <a:spcPct val="30000"/>
              </a:lnSpc>
              <a:spcBef>
                <a:spcPts val="2600"/>
              </a:spcBef>
              <a:defRPr sz="3230"/>
            </a:pPr>
            <a:r>
              <a:t>2.　グラフの作成</a:t>
            </a:r>
          </a:p>
          <a:p>
            <a:pPr defTabSz="554990">
              <a:lnSpc>
                <a:spcPct val="30000"/>
              </a:lnSpc>
              <a:spcBef>
                <a:spcPts val="2600"/>
              </a:spcBef>
              <a:defRPr sz="3230"/>
            </a:pPr>
            <a:r>
              <a:t>　　グループ別の平均値プロットを作成する</a:t>
            </a:r>
          </a:p>
          <a:p>
            <a:pPr defTabSz="554990">
              <a:lnSpc>
                <a:spcPct val="30000"/>
              </a:lnSpc>
              <a:spcBef>
                <a:spcPts val="2600"/>
              </a:spcBef>
              <a:defRPr sz="3230"/>
            </a:pPr>
            <a:r>
              <a:t>　　パッケージgplotsのダウンロードが必要となる</a:t>
            </a:r>
          </a:p>
          <a:p>
            <a:pPr defTabSz="554990">
              <a:lnSpc>
                <a:spcPct val="30000"/>
              </a:lnSpc>
              <a:spcBef>
                <a:spcPts val="2600"/>
              </a:spcBef>
              <a:defRPr sz="3230"/>
            </a:pPr>
            <a:r>
              <a:t>　　グラフの作成には関数plotmeans()を利用する</a:t>
            </a:r>
          </a:p>
          <a:p>
            <a:pPr defTabSz="554990">
              <a:lnSpc>
                <a:spcPct val="30000"/>
              </a:lnSpc>
              <a:spcBef>
                <a:spcPts val="2600"/>
              </a:spcBef>
              <a:defRPr sz="3230"/>
            </a:pPr>
            <a:r>
              <a:t>　　</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92" name="新規ドキュメント 220161103191747189.pdf"/>
          <p:cNvPicPr>
            <a:picLocks noChangeAspect="1"/>
          </p:cNvPicPr>
          <p:nvPr/>
        </p:nvPicPr>
        <p:blipFill>
          <a:blip r:embed="rId2">
            <a:extLst/>
          </a:blip>
          <a:stretch>
            <a:fillRect/>
          </a:stretch>
        </p:blipFill>
        <p:spPr>
          <a:xfrm>
            <a:off x="2714297" y="3566668"/>
            <a:ext cx="5646411" cy="7990382"/>
          </a:xfrm>
          <a:prstGeom prst="rect">
            <a:avLst/>
          </a:prstGeom>
          <a:ln w="12700">
            <a:miter lim="400000"/>
          </a:ln>
        </p:spPr>
      </p:pic>
      <p:sp>
        <p:nvSpPr>
          <p:cNvPr id="193" name="Shape 193"/>
          <p:cNvSpPr/>
          <p:nvPr>
            <p:ph type="title"/>
          </p:nvPr>
        </p:nvSpPr>
        <p:spPr>
          <a:prstGeom prst="rect">
            <a:avLst/>
          </a:prstGeom>
        </p:spPr>
        <p:txBody>
          <a:bodyPr/>
          <a:lstStyle/>
          <a:p>
            <a:pPr defTabSz="403097">
              <a:spcBef>
                <a:spcPts val="1900"/>
              </a:spcBef>
              <a:defRPr sz="4140"/>
            </a:pPr>
            <a:r>
              <a:t>一元配置分散分析  </a:t>
            </a:r>
            <a:r>
              <a:rPr>
                <a:solidFill>
                  <a:schemeClr val="accent5">
                    <a:hueOff val="343847"/>
                    <a:satOff val="6318"/>
                    <a:lumOff val="8159"/>
                  </a:schemeClr>
                </a:solidFill>
              </a:rPr>
              <a:t>Rの操作（グラフの作成）</a:t>
            </a:r>
          </a:p>
        </p:txBody>
      </p:sp>
      <p:sp>
        <p:nvSpPr>
          <p:cNvPr id="194" name="Shape 194"/>
          <p:cNvSpPr/>
          <p:nvPr>
            <p:ph type="sldNum" sz="quarter" idx="2"/>
          </p:nvPr>
        </p:nvSpPr>
        <p:spPr>
          <a:xfrm>
            <a:off x="12244020"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5" name="Shape 195"/>
          <p:cNvSpPr/>
          <p:nvPr>
            <p:ph type="body" idx="1"/>
          </p:nvPr>
        </p:nvSpPr>
        <p:spPr>
          <a:prstGeom prst="rect">
            <a:avLst/>
          </a:prstGeom>
        </p:spPr>
        <p:txBody>
          <a:bodyPr/>
          <a:lstStyle/>
          <a:p>
            <a:pPr>
              <a:lnSpc>
                <a:spcPct val="30000"/>
              </a:lnSpc>
            </a:pPr>
            <a:r>
              <a:t>・Rの操作</a:t>
            </a:r>
          </a:p>
          <a:p>
            <a:pPr>
              <a:lnSpc>
                <a:spcPct val="30000"/>
              </a:lnSpc>
            </a:pPr>
            <a:r>
              <a:t>　　&gt; library(gplots)</a:t>
            </a:r>
          </a:p>
          <a:p>
            <a:pPr>
              <a:lnSpc>
                <a:spcPct val="30000"/>
              </a:lnSpc>
            </a:pPr>
            <a:r>
              <a:t>　　&gt;plotmeans(y ~ x, data = data3_6)</a:t>
            </a:r>
          </a:p>
          <a:p>
            <a:pPr>
              <a:lnSpc>
                <a:spcPct val="30000"/>
              </a:lnSpc>
            </a:pPr>
          </a:p>
          <a:p>
            <a:pPr>
              <a:lnSpc>
                <a:spcPct val="30000"/>
              </a:lnSpc>
              <a:defRPr sz="3300"/>
            </a:pPr>
            <a:r>
              <a:t>protmeans(測定変数 ~ グループ変数, data=データフレーム名）</a:t>
            </a:r>
          </a:p>
          <a:p>
            <a:pPr>
              <a:lnSpc>
                <a:spcPct val="30000"/>
              </a:lnSpc>
              <a:defRPr sz="3300">
                <a:solidFill>
                  <a:schemeClr val="accent1"/>
                </a:solidFill>
              </a:defRPr>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7" name="Shape 197"/>
          <p:cNvSpPr/>
          <p:nvPr>
            <p:ph type="title"/>
          </p:nvPr>
        </p:nvSpPr>
        <p:spPr>
          <a:prstGeom prst="rect">
            <a:avLst/>
          </a:prstGeom>
        </p:spPr>
        <p:txBody>
          <a:bodyPr/>
          <a:lstStyle/>
          <a:p>
            <a:pPr defTabSz="403097">
              <a:spcBef>
                <a:spcPts val="1900"/>
              </a:spcBef>
              <a:defRPr sz="4140"/>
            </a:pPr>
            <a:r>
              <a:t>一元配置分散分析 　</a:t>
            </a:r>
            <a:r>
              <a:rPr>
                <a:solidFill>
                  <a:schemeClr val="accent5">
                    <a:hueOff val="343847"/>
                    <a:satOff val="6318"/>
                    <a:lumOff val="8159"/>
                  </a:schemeClr>
                </a:solidFill>
              </a:rPr>
              <a:t>Rの操作（関数の実施）</a:t>
            </a:r>
          </a:p>
        </p:txBody>
      </p:sp>
      <p:sp>
        <p:nvSpPr>
          <p:cNvPr id="198" name="Shape 198"/>
          <p:cNvSpPr/>
          <p:nvPr>
            <p:ph type="sldNum" sz="quarter" idx="2"/>
          </p:nvPr>
        </p:nvSpPr>
        <p:spPr>
          <a:xfrm>
            <a:off x="12244020"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9" name="Shape 199"/>
          <p:cNvSpPr/>
          <p:nvPr>
            <p:ph type="body" idx="1"/>
          </p:nvPr>
        </p:nvSpPr>
        <p:spPr>
          <a:prstGeom prst="rect">
            <a:avLst/>
          </a:prstGeom>
        </p:spPr>
        <p:txBody>
          <a:bodyPr/>
          <a:lstStyle/>
          <a:p>
            <a:pPr/>
            <a:r>
              <a:t>3.　関数oneway.test()の実施</a:t>
            </a:r>
          </a:p>
          <a:p>
            <a:pPr/>
            <a:r>
              <a:t>       &gt;oneway.test(y~x, data=data3_6, </a:t>
            </a:r>
            <a:r>
              <a:rPr>
                <a:solidFill>
                  <a:schemeClr val="accent5">
                    <a:hueOff val="343847"/>
                    <a:satOff val="6318"/>
                    <a:lumOff val="8159"/>
                  </a:schemeClr>
                </a:solidFill>
              </a:rPr>
              <a:t>var.equal=T</a:t>
            </a:r>
            <a:r>
              <a:t>)</a:t>
            </a:r>
          </a:p>
          <a:p>
            <a:pPr>
              <a:defRPr sz="2500"/>
            </a:pPr>
            <a:r>
              <a:t>初期設定では、「ウェルチの検定」を実施</a:t>
            </a:r>
          </a:p>
          <a:p>
            <a:pPr>
              <a:defRPr sz="2500"/>
            </a:pPr>
            <a:r>
              <a:t>グループの分散が等しいと考えられる場合　</a:t>
            </a:r>
            <a:r>
              <a:rPr>
                <a:solidFill>
                  <a:schemeClr val="accent5">
                    <a:hueOff val="343847"/>
                    <a:satOff val="6318"/>
                    <a:lumOff val="8159"/>
                  </a:schemeClr>
                </a:solidFill>
              </a:rPr>
              <a:t>var.equal = T</a:t>
            </a:r>
            <a:endParaRPr>
              <a:solidFill>
                <a:schemeClr val="accent5">
                  <a:hueOff val="343847"/>
                  <a:satOff val="6318"/>
                  <a:lumOff val="8159"/>
                </a:schemeClr>
              </a:solidFill>
            </a:endParaR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1" name="Shape 201"/>
          <p:cNvSpPr/>
          <p:nvPr>
            <p:ph type="title"/>
          </p:nvPr>
        </p:nvSpPr>
        <p:spPr>
          <a:prstGeom prst="rect">
            <a:avLst/>
          </a:prstGeom>
        </p:spPr>
        <p:txBody>
          <a:bodyPr/>
          <a:lstStyle/>
          <a:p>
            <a:pPr defTabSz="473201">
              <a:spcBef>
                <a:spcPts val="2200"/>
              </a:spcBef>
              <a:defRPr sz="4860"/>
            </a:pPr>
            <a:r>
              <a:t>一元配置分散分析　</a:t>
            </a:r>
            <a:r>
              <a:rPr>
                <a:solidFill>
                  <a:schemeClr val="accent5">
                    <a:hueOff val="343847"/>
                    <a:satOff val="6318"/>
                    <a:lumOff val="8159"/>
                  </a:schemeClr>
                </a:solidFill>
              </a:rPr>
              <a:t>検定の結果</a:t>
            </a:r>
          </a:p>
        </p:txBody>
      </p:sp>
      <p:sp>
        <p:nvSpPr>
          <p:cNvPr id="202" name="Shape 202"/>
          <p:cNvSpPr/>
          <p:nvPr>
            <p:ph type="sldNum" sz="quarter" idx="2"/>
          </p:nvPr>
        </p:nvSpPr>
        <p:spPr>
          <a:xfrm>
            <a:off x="12244020" y="8839200"/>
            <a:ext cx="260599" cy="457200"/>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3" name="Shape 203"/>
          <p:cNvSpPr/>
          <p:nvPr>
            <p:ph type="body" idx="1"/>
          </p:nvPr>
        </p:nvSpPr>
        <p:spPr>
          <a:prstGeom prst="rect">
            <a:avLst/>
          </a:prstGeom>
        </p:spPr>
        <p:txBody>
          <a:bodyPr/>
          <a:lstStyle/>
          <a:p>
            <a:pPr>
              <a:lnSpc>
                <a:spcPct val="10000"/>
              </a:lnSpc>
            </a:pPr>
            <a:r>
              <a:t>・結果　　　　　</a:t>
            </a:r>
            <a:r>
              <a:rPr sz="2500"/>
              <a:t>　</a:t>
            </a:r>
            <a:endParaRPr sz="2500"/>
          </a:p>
          <a:p>
            <a:pPr>
              <a:lnSpc>
                <a:spcPct val="10000"/>
              </a:lnSpc>
            </a:pPr>
            <a:r>
              <a:rPr sz="2500"/>
              <a:t>                        One-way analysis of means</a:t>
            </a:r>
            <a:endParaRPr sz="2500"/>
          </a:p>
          <a:p>
            <a:pPr>
              <a:lnSpc>
                <a:spcPct val="10000"/>
              </a:lnSpc>
              <a:defRPr sz="2500"/>
            </a:pPr>
            <a:r>
              <a:t>data:  y and x</a:t>
            </a:r>
          </a:p>
          <a:p>
            <a:pPr>
              <a:lnSpc>
                <a:spcPct val="10000"/>
              </a:lnSpc>
              <a:defRPr sz="2500"/>
            </a:pPr>
            <a:r>
              <a:t>F = 4.5688,num df = 2,denom df = 18,</a:t>
            </a:r>
            <a:r>
              <a:rPr>
                <a:solidFill>
                  <a:srgbClr val="FF2600"/>
                </a:solidFill>
              </a:rPr>
              <a:t>p-value = 0.02485</a:t>
            </a:r>
          </a:p>
          <a:p>
            <a:pPr>
              <a:lnSpc>
                <a:spcPct val="10000"/>
              </a:lnSpc>
              <a:defRPr sz="2500"/>
            </a:pPr>
          </a:p>
          <a:p>
            <a:pPr>
              <a:lnSpc>
                <a:spcPct val="10000"/>
              </a:lnSpc>
              <a:defRPr sz="2500"/>
            </a:pPr>
          </a:p>
          <a:p>
            <a:pPr>
              <a:lnSpc>
                <a:spcPct val="10000"/>
              </a:lnSpc>
              <a:defRPr sz="3600"/>
            </a:pPr>
            <a:r>
              <a:t>p-valueと有意水準を比較</a:t>
            </a:r>
          </a:p>
          <a:p>
            <a:pPr>
              <a:lnSpc>
                <a:spcPct val="10000"/>
              </a:lnSpc>
              <a:defRPr sz="3600"/>
            </a:pPr>
            <a:r>
              <a:t>p-value = 0.02485 &lt; 有意水準 = 0.05</a:t>
            </a:r>
          </a:p>
          <a:p>
            <a:pPr>
              <a:lnSpc>
                <a:spcPct val="10000"/>
              </a:lnSpc>
              <a:defRPr sz="3600"/>
            </a:pPr>
          </a:p>
          <a:p>
            <a:pPr>
              <a:lnSpc>
                <a:spcPct val="70000"/>
              </a:lnSpc>
              <a:defRPr sz="3600"/>
            </a:pPr>
            <a:r>
              <a:t>　帰無仮説H0は棄却され、３つのグループの塩素の量は等しくない（少なくとも１グループは異なる）と判断される</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5" name="Shape 205"/>
          <p:cNvSpPr/>
          <p:nvPr>
            <p:ph type="title"/>
          </p:nvPr>
        </p:nvSpPr>
        <p:spPr>
          <a:prstGeom prst="rect">
            <a:avLst/>
          </a:prstGeom>
        </p:spPr>
        <p:txBody>
          <a:bodyPr/>
          <a:lstStyle/>
          <a:p>
            <a:pPr defTabSz="473201">
              <a:spcBef>
                <a:spcPts val="2200"/>
              </a:spcBef>
              <a:defRPr sz="4860"/>
            </a:pPr>
            <a:r>
              <a:t>二次元分散分析（繰り返しあり）　</a:t>
            </a:r>
            <a:r>
              <a:rPr>
                <a:solidFill>
                  <a:schemeClr val="accent5">
                    <a:hueOff val="343847"/>
                    <a:satOff val="6318"/>
                    <a:lumOff val="8159"/>
                  </a:schemeClr>
                </a:solidFill>
              </a:rPr>
              <a:t>例題</a:t>
            </a:r>
          </a:p>
        </p:txBody>
      </p:sp>
      <p:sp>
        <p:nvSpPr>
          <p:cNvPr id="206" name="Shape 206"/>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7" name="Shape 207"/>
          <p:cNvSpPr/>
          <p:nvPr>
            <p:ph type="body" idx="1"/>
          </p:nvPr>
        </p:nvSpPr>
        <p:spPr>
          <a:prstGeom prst="rect">
            <a:avLst/>
          </a:prstGeom>
        </p:spPr>
        <p:txBody>
          <a:bodyPr/>
          <a:lstStyle/>
          <a:p>
            <a:pPr/>
            <a:r>
              <a:t>化粧品の品質を高めるための条件を探すために、原料の一種であるヒアルロン酸の濃度の種類と、コラーゲンの分子構造の種類を因子として実験を行なった結果。ヒアルロン酸の濃度（A)３水準、コラーゲンの分子構造(B)４水準。繰り返し２回の実験を行った。このデータを解析する。</a:t>
            </a:r>
          </a:p>
        </p:txBody>
      </p:sp>
      <p:graphicFrame>
        <p:nvGraphicFramePr>
          <p:cNvPr id="208" name="Table 208"/>
          <p:cNvGraphicFramePr/>
          <p:nvPr/>
        </p:nvGraphicFramePr>
        <p:xfrm>
          <a:off x="2247900" y="5679529"/>
          <a:ext cx="8213527" cy="3610869"/>
        </p:xfrm>
        <a:graphic xmlns:a="http://schemas.openxmlformats.org/drawingml/2006/main">
          <a:graphicData uri="http://schemas.openxmlformats.org/drawingml/2006/table">
            <a:tbl>
              <a:tblPr firstCol="1" firstRow="1" lastCol="0" lastRow="0" bandCol="0" bandRow="1" rtl="0">
                <a:tableStyleId>{2708684C-4D16-4618-839F-0558EEFCDFE6}</a:tableStyleId>
              </a:tblPr>
              <a:tblGrid>
                <a:gridCol w="1642705"/>
                <a:gridCol w="1642705"/>
                <a:gridCol w="1642705"/>
                <a:gridCol w="1642705"/>
                <a:gridCol w="1642705"/>
              </a:tblGrid>
              <a:tr h="515838">
                <a:tc>
                  <a:txBody>
                    <a:bodyPr/>
                    <a:lstStyle/>
                    <a:p>
                      <a:pPr algn="ctr">
                        <a:lnSpc>
                          <a:spcPct val="100000"/>
                        </a:lnSpc>
                        <a:defRPr b="0" sz="3600">
                          <a:sym typeface="Avenir Next Demi Bold"/>
                        </a:defRPr>
                      </a:pPr>
                    </a:p>
                  </a:txBody>
                  <a:tcPr marL="50800" marR="50800" marT="50800" marB="50800" anchor="ctr" anchorCtr="0" horzOverflow="overflow">
                    <a:lnL w="12700">
                      <a:miter lim="400000"/>
                    </a:lnL>
                  </a:tcPr>
                </a:tc>
                <a:tc>
                  <a:txBody>
                    <a:bodyPr/>
                    <a:lstStyle/>
                    <a:p>
                      <a:pPr algn="ctr">
                        <a:lnSpc>
                          <a:spcPct val="100000"/>
                        </a:lnSpc>
                        <a:defRPr b="0" sz="1800">
                          <a:solidFill>
                            <a:srgbClr val="000000"/>
                          </a:solidFill>
                        </a:defRPr>
                      </a:pPr>
                      <a:r>
                        <a:rPr sz="2100">
                          <a:solidFill>
                            <a:srgbClr val="A6AAA9"/>
                          </a:solidFill>
                          <a:sym typeface="Avenir Next Demi Bold"/>
                        </a:rPr>
                        <a:t>B1</a:t>
                      </a:r>
                    </a:p>
                  </a:txBody>
                  <a:tcPr marL="50800" marR="50800" marT="50800" marB="50800" anchor="ctr" anchorCtr="0" horzOverflow="overflow"/>
                </a:tc>
                <a:tc>
                  <a:txBody>
                    <a:bodyPr/>
                    <a:lstStyle/>
                    <a:p>
                      <a:pPr algn="ctr">
                        <a:lnSpc>
                          <a:spcPct val="100000"/>
                        </a:lnSpc>
                        <a:defRPr b="0" sz="1800">
                          <a:solidFill>
                            <a:srgbClr val="000000"/>
                          </a:solidFill>
                        </a:defRPr>
                      </a:pPr>
                      <a:r>
                        <a:rPr sz="2100">
                          <a:solidFill>
                            <a:srgbClr val="A6AAA9"/>
                          </a:solidFill>
                          <a:sym typeface="Avenir Next Demi Bold"/>
                        </a:rPr>
                        <a:t>B2</a:t>
                      </a:r>
                    </a:p>
                  </a:txBody>
                  <a:tcPr marL="50800" marR="50800" marT="50800" marB="50800" anchor="ctr" anchorCtr="0" horzOverflow="overflow"/>
                </a:tc>
                <a:tc>
                  <a:txBody>
                    <a:bodyPr/>
                    <a:lstStyle/>
                    <a:p>
                      <a:pPr algn="ctr">
                        <a:lnSpc>
                          <a:spcPct val="100000"/>
                        </a:lnSpc>
                        <a:defRPr b="0" sz="1800">
                          <a:solidFill>
                            <a:srgbClr val="000000"/>
                          </a:solidFill>
                        </a:defRPr>
                      </a:pPr>
                      <a:r>
                        <a:rPr sz="2100">
                          <a:solidFill>
                            <a:srgbClr val="A6AAA9"/>
                          </a:solidFill>
                          <a:sym typeface="Avenir Next Demi Bold"/>
                        </a:rPr>
                        <a:t>B3</a:t>
                      </a:r>
                    </a:p>
                  </a:txBody>
                  <a:tcPr marL="50800" marR="50800" marT="50800" marB="50800" anchor="ctr" anchorCtr="0" horzOverflow="overflow"/>
                </a:tc>
                <a:tc>
                  <a:txBody>
                    <a:bodyPr/>
                    <a:lstStyle/>
                    <a:p>
                      <a:pPr algn="ctr">
                        <a:lnSpc>
                          <a:spcPct val="100000"/>
                        </a:lnSpc>
                        <a:defRPr b="0" sz="1800">
                          <a:solidFill>
                            <a:srgbClr val="000000"/>
                          </a:solidFill>
                        </a:defRPr>
                      </a:pPr>
                      <a:r>
                        <a:rPr sz="2100">
                          <a:solidFill>
                            <a:srgbClr val="A6AAA9"/>
                          </a:solidFill>
                          <a:sym typeface="Avenir Next Demi Bold"/>
                        </a:rPr>
                        <a:t>B4</a:t>
                      </a:r>
                    </a:p>
                  </a:txBody>
                  <a:tcPr marL="50800" marR="50800" marT="50800" marB="50800" anchor="ctr" anchorCtr="0" horzOverflow="overflow">
                    <a:lnR w="12700">
                      <a:miter lim="400000"/>
                    </a:lnR>
                  </a:tcPr>
                </a:tc>
              </a:tr>
              <a:tr h="515838">
                <a:tc rowSpan="2">
                  <a:txBody>
                    <a:bodyPr/>
                    <a:lstStyle/>
                    <a:p>
                      <a:pPr algn="ctr">
                        <a:lnSpc>
                          <a:spcPct val="100000"/>
                        </a:lnSpc>
                        <a:defRPr b="0" sz="1800">
                          <a:solidFill>
                            <a:srgbClr val="000000"/>
                          </a:solidFill>
                        </a:defRPr>
                      </a:pPr>
                      <a:r>
                        <a:rPr sz="3600">
                          <a:solidFill>
                            <a:srgbClr val="A6AAA9"/>
                          </a:solidFill>
                          <a:sym typeface="Avenir Next Demi Bold"/>
                        </a:rPr>
                        <a:t>A1</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26</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28</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32</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28</a:t>
                      </a:r>
                    </a:p>
                  </a:txBody>
                  <a:tcPr marL="50800" marR="50800" marT="50800" marB="50800" anchor="ctr" anchorCtr="0" horzOverflow="overflow">
                    <a:lnR w="12700">
                      <a:miter lim="400000"/>
                    </a:lnR>
                  </a:tcPr>
                </a:tc>
              </a:tr>
              <a:tr h="515838">
                <a:tc vMerge="1">
                  <a:tcPr/>
                </a:tc>
                <a:tc>
                  <a:txBody>
                    <a:bodyPr/>
                    <a:lstStyle/>
                    <a:p>
                      <a:pPr algn="ctr">
                        <a:lnSpc>
                          <a:spcPct val="100000"/>
                        </a:lnSpc>
                        <a:defRPr sz="1800">
                          <a:solidFill>
                            <a:srgbClr val="000000"/>
                          </a:solidFill>
                        </a:defRPr>
                      </a:pPr>
                      <a:r>
                        <a:rPr sz="2100">
                          <a:solidFill>
                            <a:srgbClr val="838787"/>
                          </a:solidFill>
                          <a:sym typeface="Avenir Next Medium"/>
                        </a:rPr>
                        <a:t>27</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30</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31</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29</a:t>
                      </a:r>
                    </a:p>
                  </a:txBody>
                  <a:tcPr marL="50800" marR="50800" marT="50800" marB="50800" anchor="ctr" anchorCtr="0" horzOverflow="overflow">
                    <a:lnR w="12700">
                      <a:miter lim="400000"/>
                    </a:lnR>
                  </a:tcPr>
                </a:tc>
              </a:tr>
              <a:tr h="515838">
                <a:tc rowSpan="2">
                  <a:txBody>
                    <a:bodyPr/>
                    <a:lstStyle/>
                    <a:p>
                      <a:pPr algn="ctr">
                        <a:lnSpc>
                          <a:spcPct val="100000"/>
                        </a:lnSpc>
                        <a:defRPr b="0" sz="1800">
                          <a:solidFill>
                            <a:srgbClr val="000000"/>
                          </a:solidFill>
                        </a:defRPr>
                      </a:pPr>
                      <a:r>
                        <a:rPr sz="3600">
                          <a:solidFill>
                            <a:srgbClr val="A6AAA9"/>
                          </a:solidFill>
                          <a:sym typeface="Avenir Next Demi Bold"/>
                        </a:rPr>
                        <a:t>A2</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28</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30</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32</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29</a:t>
                      </a:r>
                    </a:p>
                  </a:txBody>
                  <a:tcPr marL="50800" marR="50800" marT="50800" marB="50800" anchor="ctr" anchorCtr="0" horzOverflow="overflow">
                    <a:lnR w="12700">
                      <a:miter lim="400000"/>
                    </a:lnR>
                  </a:tcPr>
                </a:tc>
              </a:tr>
              <a:tr h="515838">
                <a:tc vMerge="1">
                  <a:tcPr/>
                </a:tc>
                <a:tc>
                  <a:txBody>
                    <a:bodyPr/>
                    <a:lstStyle/>
                    <a:p>
                      <a:pPr algn="ctr">
                        <a:lnSpc>
                          <a:spcPct val="100000"/>
                        </a:lnSpc>
                        <a:defRPr sz="1800">
                          <a:solidFill>
                            <a:srgbClr val="000000"/>
                          </a:solidFill>
                        </a:defRPr>
                      </a:pPr>
                      <a:r>
                        <a:rPr sz="2100">
                          <a:solidFill>
                            <a:srgbClr val="838787"/>
                          </a:solidFill>
                          <a:sym typeface="Avenir Next Medium"/>
                        </a:rPr>
                        <a:t>27</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30</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31</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29</a:t>
                      </a:r>
                    </a:p>
                  </a:txBody>
                  <a:tcPr marL="50800" marR="50800" marT="50800" marB="50800" anchor="ctr" anchorCtr="0" horzOverflow="overflow">
                    <a:lnR w="12700">
                      <a:miter lim="400000"/>
                    </a:lnR>
                  </a:tcPr>
                </a:tc>
              </a:tr>
              <a:tr h="515838">
                <a:tc rowSpan="2">
                  <a:txBody>
                    <a:bodyPr/>
                    <a:lstStyle/>
                    <a:p>
                      <a:pPr algn="ctr">
                        <a:lnSpc>
                          <a:spcPct val="100000"/>
                        </a:lnSpc>
                        <a:defRPr b="0" sz="1800">
                          <a:solidFill>
                            <a:srgbClr val="000000"/>
                          </a:solidFill>
                        </a:defRPr>
                      </a:pPr>
                      <a:r>
                        <a:rPr sz="3600">
                          <a:solidFill>
                            <a:srgbClr val="A6AAA9"/>
                          </a:solidFill>
                          <a:sym typeface="Avenir Next Demi Bold"/>
                        </a:rPr>
                        <a:t>A3</a:t>
                      </a:r>
                    </a:p>
                  </a:txBody>
                  <a:tcPr marL="50800" marR="50800" marT="50800" marB="50800" anchor="ctr" anchorCtr="0" horzOverflow="overflow">
                    <a:lnB w="12700">
                      <a:miter lim="400000"/>
                    </a:lnB>
                  </a:tcPr>
                </a:tc>
                <a:tc>
                  <a:txBody>
                    <a:bodyPr/>
                    <a:lstStyle/>
                    <a:p>
                      <a:pPr algn="ctr">
                        <a:lnSpc>
                          <a:spcPct val="100000"/>
                        </a:lnSpc>
                        <a:defRPr sz="1800">
                          <a:solidFill>
                            <a:srgbClr val="000000"/>
                          </a:solidFill>
                        </a:defRPr>
                      </a:pPr>
                      <a:r>
                        <a:rPr sz="2100">
                          <a:solidFill>
                            <a:srgbClr val="838787"/>
                          </a:solidFill>
                          <a:sym typeface="Avenir Next Medium"/>
                        </a:rPr>
                        <a:t>30</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30</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30</a:t>
                      </a:r>
                    </a:p>
                  </a:txBody>
                  <a:tcPr marL="50800" marR="50800" marT="50800" marB="50800" anchor="ctr" anchorCtr="0" horzOverflow="overflow"/>
                </a:tc>
                <a:tc>
                  <a:txBody>
                    <a:bodyPr/>
                    <a:lstStyle/>
                    <a:p>
                      <a:pPr algn="ctr">
                        <a:lnSpc>
                          <a:spcPct val="100000"/>
                        </a:lnSpc>
                        <a:defRPr sz="1800">
                          <a:solidFill>
                            <a:srgbClr val="000000"/>
                          </a:solidFill>
                        </a:defRPr>
                      </a:pPr>
                      <a:r>
                        <a:rPr sz="2100">
                          <a:solidFill>
                            <a:srgbClr val="838787"/>
                          </a:solidFill>
                          <a:sym typeface="Avenir Next Medium"/>
                        </a:rPr>
                        <a:t>30</a:t>
                      </a:r>
                    </a:p>
                  </a:txBody>
                  <a:tcPr marL="50800" marR="50800" marT="50800" marB="50800" anchor="ctr" anchorCtr="0" horzOverflow="overflow">
                    <a:lnR w="12700">
                      <a:miter lim="400000"/>
                    </a:lnR>
                  </a:tcPr>
                </a:tc>
              </a:tr>
              <a:tr h="515838">
                <a:tc vMerge="1">
                  <a:tcPr/>
                </a:tc>
                <a:tc>
                  <a:txBody>
                    <a:bodyPr/>
                    <a:lstStyle/>
                    <a:p>
                      <a:pPr algn="ctr">
                        <a:lnSpc>
                          <a:spcPct val="100000"/>
                        </a:lnSpc>
                        <a:defRPr sz="1800">
                          <a:solidFill>
                            <a:srgbClr val="000000"/>
                          </a:solidFill>
                        </a:defRPr>
                      </a:pPr>
                      <a:r>
                        <a:rPr sz="2100">
                          <a:solidFill>
                            <a:srgbClr val="838787"/>
                          </a:solidFill>
                          <a:sym typeface="Avenir Next Medium"/>
                        </a:rPr>
                        <a:t>29</a:t>
                      </a:r>
                    </a:p>
                  </a:txBody>
                  <a:tcPr marL="50800" marR="50800" marT="50800" marB="50800" anchor="ctr" anchorCtr="0" horzOverflow="overflow">
                    <a:lnB w="12700">
                      <a:miter lim="400000"/>
                    </a:lnB>
                  </a:tcPr>
                </a:tc>
                <a:tc>
                  <a:txBody>
                    <a:bodyPr/>
                    <a:lstStyle/>
                    <a:p>
                      <a:pPr algn="ctr">
                        <a:lnSpc>
                          <a:spcPct val="100000"/>
                        </a:lnSpc>
                        <a:defRPr sz="1800">
                          <a:solidFill>
                            <a:srgbClr val="000000"/>
                          </a:solidFill>
                        </a:defRPr>
                      </a:pPr>
                      <a:r>
                        <a:rPr sz="2100">
                          <a:solidFill>
                            <a:srgbClr val="838787"/>
                          </a:solidFill>
                          <a:sym typeface="Avenir Next Medium"/>
                        </a:rPr>
                        <a:t>31</a:t>
                      </a:r>
                    </a:p>
                  </a:txBody>
                  <a:tcPr marL="50800" marR="50800" marT="50800" marB="50800" anchor="ctr" anchorCtr="0" horzOverflow="overflow">
                    <a:lnB w="12700">
                      <a:miter lim="400000"/>
                    </a:lnB>
                  </a:tcPr>
                </a:tc>
                <a:tc>
                  <a:txBody>
                    <a:bodyPr/>
                    <a:lstStyle/>
                    <a:p>
                      <a:pPr algn="ctr">
                        <a:lnSpc>
                          <a:spcPct val="100000"/>
                        </a:lnSpc>
                        <a:defRPr sz="1800">
                          <a:solidFill>
                            <a:srgbClr val="000000"/>
                          </a:solidFill>
                        </a:defRPr>
                      </a:pPr>
                      <a:r>
                        <a:rPr sz="2100">
                          <a:solidFill>
                            <a:srgbClr val="838787"/>
                          </a:solidFill>
                          <a:sym typeface="Avenir Next Medium"/>
                        </a:rPr>
                        <a:t>31</a:t>
                      </a:r>
                    </a:p>
                  </a:txBody>
                  <a:tcPr marL="50800" marR="50800" marT="50800" marB="50800" anchor="ctr" anchorCtr="0" horzOverflow="overflow">
                    <a:lnB w="12700">
                      <a:miter lim="400000"/>
                    </a:lnB>
                  </a:tcPr>
                </a:tc>
                <a:tc>
                  <a:txBody>
                    <a:bodyPr/>
                    <a:lstStyle/>
                    <a:p>
                      <a:pPr algn="ctr">
                        <a:lnSpc>
                          <a:spcPct val="100000"/>
                        </a:lnSpc>
                        <a:defRPr sz="1800">
                          <a:solidFill>
                            <a:srgbClr val="000000"/>
                          </a:solidFill>
                        </a:defRPr>
                      </a:pPr>
                      <a:r>
                        <a:rPr sz="2100">
                          <a:solidFill>
                            <a:srgbClr val="838787"/>
                          </a:solidFill>
                          <a:sym typeface="Avenir Next Medium"/>
                        </a:rPr>
                        <a:t>30</a:t>
                      </a:r>
                    </a:p>
                  </a:txBody>
                  <a:tcPr marL="50800" marR="50800" marT="50800" marB="50800" anchor="ctr" anchorCtr="0" horzOverflow="overflow">
                    <a:lnR w="12700">
                      <a:miter lim="400000"/>
                    </a:lnR>
                    <a:lnB w="12700">
                      <a:miter lim="400000"/>
                    </a:lnB>
                  </a:tcPr>
                </a:tc>
              </a:tr>
            </a:tbl>
          </a:graphicData>
        </a:graphic>
      </p:graphicFrame>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0" name="Shape 210"/>
          <p:cNvSpPr/>
          <p:nvPr>
            <p:ph type="title"/>
          </p:nvPr>
        </p:nvSpPr>
        <p:spPr>
          <a:prstGeom prst="rect">
            <a:avLst/>
          </a:prstGeom>
        </p:spPr>
        <p:txBody>
          <a:bodyPr/>
          <a:lstStyle/>
          <a:p>
            <a:pPr defTabSz="403097">
              <a:spcBef>
                <a:spcPts val="1900"/>
              </a:spcBef>
              <a:defRPr sz="4140"/>
            </a:pPr>
            <a:r>
              <a:t>二次元分散分析（繰り返しあり） </a:t>
            </a:r>
            <a:r>
              <a:rPr>
                <a:solidFill>
                  <a:schemeClr val="accent5">
                    <a:hueOff val="343847"/>
                    <a:satOff val="6318"/>
                    <a:lumOff val="8159"/>
                  </a:schemeClr>
                </a:solidFill>
              </a:rPr>
              <a:t>検定の手順</a:t>
            </a:r>
          </a:p>
        </p:txBody>
      </p:sp>
      <p:sp>
        <p:nvSpPr>
          <p:cNvPr id="211" name="Shape 211"/>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2" name="Shape 212"/>
          <p:cNvSpPr/>
          <p:nvPr>
            <p:ph type="body" idx="1"/>
          </p:nvPr>
        </p:nvSpPr>
        <p:spPr>
          <a:prstGeom prst="rect">
            <a:avLst/>
          </a:prstGeom>
        </p:spPr>
        <p:txBody>
          <a:bodyPr numCol="2" spcCol="609600"/>
          <a:lstStyle/>
          <a:p>
            <a:pPr lvl="1" indent="162305" defTabSz="414781">
              <a:spcBef>
                <a:spcPts val="1900"/>
              </a:spcBef>
              <a:defRPr sz="2982"/>
            </a:pPr>
            <a:r>
              <a:t>1. 仮説を立てる</a:t>
            </a:r>
          </a:p>
          <a:p>
            <a:pPr lvl="1" indent="162305" defTabSz="414781">
              <a:spcBef>
                <a:spcPts val="1900"/>
              </a:spcBef>
              <a:defRPr sz="2414"/>
            </a:pPr>
            <a:r>
              <a:t>・因子Aについて</a:t>
            </a:r>
          </a:p>
          <a:p>
            <a:pPr lvl="1" indent="162305" defTabSz="414781">
              <a:spcBef>
                <a:spcPts val="1900"/>
              </a:spcBef>
              <a:defRPr sz="2414"/>
            </a:pPr>
            <a:r>
              <a:t>帰無仮説H0 : 因子Aの水準間に差はない</a:t>
            </a:r>
          </a:p>
          <a:p>
            <a:pPr lvl="1" indent="162305" defTabSz="414781">
              <a:spcBef>
                <a:spcPts val="1900"/>
              </a:spcBef>
              <a:defRPr sz="2414"/>
            </a:pPr>
            <a:r>
              <a:t>対立仮説H1 : 因子Aの水準間に差はある</a:t>
            </a:r>
          </a:p>
          <a:p>
            <a:pPr lvl="1" indent="162305" defTabSz="414781">
              <a:spcBef>
                <a:spcPts val="1900"/>
              </a:spcBef>
              <a:defRPr sz="2414"/>
            </a:pPr>
          </a:p>
          <a:p>
            <a:pPr lvl="1" indent="162305" defTabSz="414781">
              <a:spcBef>
                <a:spcPts val="1900"/>
              </a:spcBef>
              <a:defRPr sz="2414"/>
            </a:pPr>
            <a:r>
              <a:t>・因子Bについて</a:t>
            </a:r>
          </a:p>
          <a:p>
            <a:pPr lvl="1" indent="162305" defTabSz="414781">
              <a:spcBef>
                <a:spcPts val="1900"/>
              </a:spcBef>
              <a:defRPr sz="2414"/>
            </a:pPr>
            <a:r>
              <a:t>帰無仮説H0 : 因子Bの水準間に差はない</a:t>
            </a:r>
          </a:p>
          <a:p>
            <a:pPr lvl="1" indent="162305" defTabSz="414781">
              <a:spcBef>
                <a:spcPts val="1900"/>
              </a:spcBef>
              <a:defRPr sz="2414"/>
            </a:pPr>
            <a:r>
              <a:t>対立仮説H1 : 因子Bの水準間に差はある</a:t>
            </a:r>
          </a:p>
          <a:p>
            <a:pPr lvl="1" indent="162305" defTabSz="414781">
              <a:spcBef>
                <a:spcPts val="1900"/>
              </a:spcBef>
              <a:defRPr sz="2414"/>
            </a:pPr>
          </a:p>
          <a:p>
            <a:pPr lvl="1" indent="162305" defTabSz="414781">
              <a:spcBef>
                <a:spcPts val="1900"/>
              </a:spcBef>
              <a:defRPr sz="2414"/>
            </a:pPr>
            <a:r>
              <a:t>・交互作用について</a:t>
            </a:r>
          </a:p>
          <a:p>
            <a:pPr lvl="1" indent="162305" defTabSz="414781">
              <a:spcBef>
                <a:spcPts val="1900"/>
              </a:spcBef>
              <a:defRPr sz="2414"/>
            </a:pPr>
            <a:r>
              <a:t>帰無仮説H0 : 因子Aと因子Bの交互作用はない</a:t>
            </a:r>
          </a:p>
          <a:p>
            <a:pPr lvl="1" indent="162305" defTabSz="414781">
              <a:spcBef>
                <a:spcPts val="1900"/>
              </a:spcBef>
              <a:defRPr sz="2414"/>
            </a:pPr>
            <a:r>
              <a:t>帰無仮説H1 : 因子Aと因子 Bの交互作用はある</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Shape 214"/>
          <p:cNvSpPr/>
          <p:nvPr>
            <p:ph type="title"/>
          </p:nvPr>
        </p:nvSpPr>
        <p:spPr>
          <a:prstGeom prst="rect">
            <a:avLst/>
          </a:prstGeom>
        </p:spPr>
        <p:txBody>
          <a:bodyPr/>
          <a:lstStyle/>
          <a:p>
            <a:pPr defTabSz="403097">
              <a:spcBef>
                <a:spcPts val="1900"/>
              </a:spcBef>
              <a:defRPr sz="4140"/>
            </a:pPr>
            <a:r>
              <a:t>二次元分散分析（繰り返しあり） </a:t>
            </a:r>
            <a:r>
              <a:rPr>
                <a:solidFill>
                  <a:schemeClr val="accent5">
                    <a:hueOff val="343847"/>
                    <a:satOff val="6318"/>
                    <a:lumOff val="8159"/>
                  </a:schemeClr>
                </a:solidFill>
              </a:rPr>
              <a:t>検定の手順</a:t>
            </a:r>
          </a:p>
        </p:txBody>
      </p:sp>
      <p:sp>
        <p:nvSpPr>
          <p:cNvPr id="215" name="Shape 215"/>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6" name="Shape 216"/>
          <p:cNvSpPr/>
          <p:nvPr>
            <p:ph type="body" idx="1"/>
          </p:nvPr>
        </p:nvSpPr>
        <p:spPr>
          <a:prstGeom prst="rect">
            <a:avLst/>
          </a:prstGeom>
        </p:spPr>
        <p:txBody>
          <a:bodyPr/>
          <a:lstStyle/>
          <a:p>
            <a:pPr>
              <a:defRPr sz="3700"/>
            </a:pPr>
            <a:r>
              <a:t>2.　有意水準の設定</a:t>
            </a:r>
          </a:p>
          <a:p>
            <a:pPr lvl="4">
              <a:defRPr sz="3700"/>
            </a:pPr>
            <a:r>
              <a:t>有意水準　α ＝ 0.05</a:t>
            </a:r>
          </a:p>
          <a:p>
            <a:pPr>
              <a:defRPr sz="3700"/>
            </a:pPr>
            <a:r>
              <a:t>3.　使用する統計的手法の決定</a:t>
            </a:r>
          </a:p>
          <a:p>
            <a:pPr lvl="4">
              <a:defRPr sz="3700"/>
            </a:pPr>
            <a:r>
              <a:t>「二元配置分散分散」を実施する。関数aov()を使用</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Shape 218"/>
          <p:cNvSpPr/>
          <p:nvPr>
            <p:ph type="title"/>
          </p:nvPr>
        </p:nvSpPr>
        <p:spPr>
          <a:prstGeom prst="rect">
            <a:avLst/>
          </a:prstGeom>
        </p:spPr>
        <p:txBody>
          <a:bodyPr/>
          <a:lstStyle/>
          <a:p>
            <a:pPr defTabSz="403097">
              <a:spcBef>
                <a:spcPts val="1900"/>
              </a:spcBef>
              <a:defRPr sz="4140"/>
            </a:pPr>
            <a:r>
              <a:t>二次元分散分析（繰り返しあり）　</a:t>
            </a:r>
            <a:r>
              <a:rPr>
                <a:solidFill>
                  <a:schemeClr val="accent5">
                    <a:hueOff val="343847"/>
                    <a:satOff val="6318"/>
                    <a:lumOff val="8159"/>
                  </a:schemeClr>
                </a:solidFill>
              </a:rPr>
              <a:t>Rの操作</a:t>
            </a:r>
          </a:p>
        </p:txBody>
      </p:sp>
      <p:sp>
        <p:nvSpPr>
          <p:cNvPr id="219" name="Shape 21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0" name="Shape 220"/>
          <p:cNvSpPr/>
          <p:nvPr>
            <p:ph type="body" idx="1"/>
          </p:nvPr>
        </p:nvSpPr>
        <p:spPr>
          <a:prstGeom prst="rect">
            <a:avLst/>
          </a:prstGeom>
        </p:spPr>
        <p:txBody>
          <a:bodyPr/>
          <a:lstStyle/>
          <a:p>
            <a:pPr/>
            <a:r>
              <a:t>1. Rへのデータの読み込み</a:t>
            </a:r>
          </a:p>
          <a:p>
            <a:pPr/>
            <a:r>
              <a:t>&gt;data3_9 &lt;- read.xlsx(“data3_9.xlsx”, sheetName = “Sheet1”)</a:t>
            </a:r>
          </a:p>
          <a:p>
            <a:pPr/>
            <a:r>
              <a:t>2. 因子の定義</a:t>
            </a:r>
          </a:p>
          <a:p>
            <a:pPr/>
            <a:r>
              <a:t>&gt;data3_9$A  &lt;- factor(data3_9$A)</a:t>
            </a:r>
          </a:p>
          <a:p>
            <a:pPr/>
            <a:r>
              <a:t>&gt;data3_9$B  &lt;- factor(data3_9$B)</a:t>
            </a:r>
          </a:p>
        </p:txBody>
      </p:sp>
      <p:pic>
        <p:nvPicPr>
          <p:cNvPr id="221" name="新規ドキュメント 320161103212325358.pdf"/>
          <p:cNvPicPr>
            <a:picLocks noChangeAspect="1"/>
          </p:cNvPicPr>
          <p:nvPr/>
        </p:nvPicPr>
        <p:blipFill>
          <a:blip r:embed="rId2">
            <a:extLst/>
          </a:blip>
          <a:stretch>
            <a:fillRect/>
          </a:stretch>
        </p:blipFill>
        <p:spPr>
          <a:xfrm>
            <a:off x="8234729" y="4114602"/>
            <a:ext cx="3838227" cy="5431576"/>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3" name="Shape 223"/>
          <p:cNvSpPr/>
          <p:nvPr>
            <p:ph type="title"/>
          </p:nvPr>
        </p:nvSpPr>
        <p:spPr>
          <a:prstGeom prst="rect">
            <a:avLst/>
          </a:prstGeom>
        </p:spPr>
        <p:txBody>
          <a:bodyPr/>
          <a:lstStyle/>
          <a:p>
            <a:pPr defTabSz="403097">
              <a:spcBef>
                <a:spcPts val="1900"/>
              </a:spcBef>
              <a:defRPr sz="4140"/>
            </a:pPr>
            <a:r>
              <a:t>二次元分散分析（繰り返しあり）　</a:t>
            </a:r>
            <a:r>
              <a:rPr>
                <a:solidFill>
                  <a:schemeClr val="accent5">
                    <a:hueOff val="343847"/>
                    <a:satOff val="6318"/>
                    <a:lumOff val="8159"/>
                  </a:schemeClr>
                </a:solidFill>
              </a:rPr>
              <a:t>Rの操作</a:t>
            </a:r>
          </a:p>
        </p:txBody>
      </p:sp>
      <p:sp>
        <p:nvSpPr>
          <p:cNvPr id="224" name="Shape 224"/>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5" name="Shape 225"/>
          <p:cNvSpPr/>
          <p:nvPr>
            <p:ph type="body" idx="1"/>
          </p:nvPr>
        </p:nvSpPr>
        <p:spPr>
          <a:prstGeom prst="rect">
            <a:avLst/>
          </a:prstGeom>
        </p:spPr>
        <p:txBody>
          <a:bodyPr/>
          <a:lstStyle/>
          <a:p>
            <a:pPr defTabSz="432308">
              <a:spcBef>
                <a:spcPts val="2000"/>
              </a:spcBef>
              <a:defRPr sz="2516"/>
            </a:pPr>
            <a:r>
              <a:t>3. グラフの作成</a:t>
            </a:r>
          </a:p>
          <a:p>
            <a:pPr defTabSz="432308">
              <a:spcBef>
                <a:spcPts val="2000"/>
              </a:spcBef>
              <a:defRPr sz="2516"/>
            </a:pPr>
            <a:r>
              <a:t>因子Aをx軸に指定した折れ線グラフを作成する</a:t>
            </a:r>
          </a:p>
          <a:p>
            <a:pPr defTabSz="432308">
              <a:spcBef>
                <a:spcPts val="2000"/>
              </a:spcBef>
              <a:defRPr sz="2516"/>
            </a:pPr>
            <a:r>
              <a:t>&gt;interaction.plot(data3_9$A, data3_9$B, data3_9$Y)</a:t>
            </a:r>
          </a:p>
          <a:p>
            <a:pPr defTabSz="432308">
              <a:spcBef>
                <a:spcPts val="2000"/>
              </a:spcBef>
              <a:defRPr sz="2516"/>
            </a:pPr>
          </a:p>
          <a:p>
            <a:pPr defTabSz="432308">
              <a:spcBef>
                <a:spcPts val="2000"/>
              </a:spcBef>
              <a:defRPr sz="2516"/>
            </a:pPr>
          </a:p>
          <a:p>
            <a:pPr defTabSz="432308">
              <a:spcBef>
                <a:spcPts val="2000"/>
              </a:spcBef>
              <a:defRPr sz="2516"/>
            </a:pPr>
          </a:p>
          <a:p>
            <a:pPr defTabSz="432308">
              <a:spcBef>
                <a:spcPts val="2000"/>
              </a:spcBef>
              <a:defRPr sz="2516"/>
            </a:pPr>
            <a:r>
              <a:t>因子Bをx軸に指定した折れ線グラフを作成する</a:t>
            </a:r>
          </a:p>
          <a:p>
            <a:pPr defTabSz="432308">
              <a:spcBef>
                <a:spcPts val="2000"/>
              </a:spcBef>
              <a:defRPr sz="2516"/>
            </a:pPr>
            <a:r>
              <a:t>&gt;interaction.plot(data3_9$B,data3_9$A,data3_9$Y)</a:t>
            </a:r>
          </a:p>
        </p:txBody>
      </p:sp>
      <p:pic>
        <p:nvPicPr>
          <p:cNvPr id="226" name="新規ドキュメント 3.pdf"/>
          <p:cNvPicPr>
            <a:picLocks noChangeAspect="1"/>
          </p:cNvPicPr>
          <p:nvPr/>
        </p:nvPicPr>
        <p:blipFill>
          <a:blip r:embed="rId2">
            <a:extLst/>
          </a:blip>
          <a:stretch>
            <a:fillRect/>
          </a:stretch>
        </p:blipFill>
        <p:spPr>
          <a:xfrm>
            <a:off x="8417724" y="835620"/>
            <a:ext cx="4145038" cy="5865750"/>
          </a:xfrm>
          <a:prstGeom prst="rect">
            <a:avLst/>
          </a:prstGeom>
          <a:ln w="12700">
            <a:miter lim="400000"/>
          </a:ln>
        </p:spPr>
      </p:pic>
      <p:pic>
        <p:nvPicPr>
          <p:cNvPr id="227" name="新規ドキュメント 33.pdf"/>
          <p:cNvPicPr>
            <a:picLocks noChangeAspect="1"/>
          </p:cNvPicPr>
          <p:nvPr/>
        </p:nvPicPr>
        <p:blipFill>
          <a:blip r:embed="rId3">
            <a:extLst/>
          </a:blip>
          <a:stretch>
            <a:fillRect/>
          </a:stretch>
        </p:blipFill>
        <p:spPr>
          <a:xfrm>
            <a:off x="8453742" y="4864006"/>
            <a:ext cx="4073002" cy="576381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9" name="Shape 229"/>
          <p:cNvSpPr/>
          <p:nvPr>
            <p:ph type="title"/>
          </p:nvPr>
        </p:nvSpPr>
        <p:spPr>
          <a:prstGeom prst="rect">
            <a:avLst/>
          </a:prstGeom>
        </p:spPr>
        <p:txBody>
          <a:bodyPr/>
          <a:lstStyle/>
          <a:p>
            <a:pPr defTabSz="350520">
              <a:spcBef>
                <a:spcPts val="1600"/>
              </a:spcBef>
              <a:defRPr sz="3600"/>
            </a:pPr>
            <a:r>
              <a:t>二次元分散分析（繰り返しあり） </a:t>
            </a:r>
            <a:r>
              <a:rPr>
                <a:solidFill>
                  <a:schemeClr val="accent5">
                    <a:hueOff val="343847"/>
                    <a:satOff val="6318"/>
                    <a:lumOff val="8159"/>
                  </a:schemeClr>
                </a:solidFill>
              </a:rPr>
              <a:t>関数の実施　検定の結果</a:t>
            </a:r>
          </a:p>
        </p:txBody>
      </p:sp>
      <p:sp>
        <p:nvSpPr>
          <p:cNvPr id="230" name="Shape 230"/>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1" name="Shape 231"/>
          <p:cNvSpPr/>
          <p:nvPr>
            <p:ph type="body" idx="1"/>
          </p:nvPr>
        </p:nvSpPr>
        <p:spPr>
          <a:prstGeom prst="rect">
            <a:avLst/>
          </a:prstGeom>
        </p:spPr>
        <p:txBody>
          <a:bodyPr/>
          <a:lstStyle/>
          <a:p>
            <a:pPr defTabSz="467359">
              <a:spcBef>
                <a:spcPts val="2200"/>
              </a:spcBef>
              <a:defRPr sz="2720"/>
            </a:pPr>
            <a:r>
              <a:t>&gt;summary(aov(Y ~ A*B, data = data3_9))</a:t>
            </a:r>
          </a:p>
          <a:p>
            <a:pPr defTabSz="467359">
              <a:spcBef>
                <a:spcPts val="2200"/>
              </a:spcBef>
              <a:defRPr sz="2720"/>
            </a:pPr>
          </a:p>
          <a:p>
            <a:pPr defTabSz="467359">
              <a:spcBef>
                <a:spcPts val="2200"/>
              </a:spcBef>
              <a:defRPr sz="2720"/>
            </a:pPr>
            <a:r>
              <a:t>検定の結果</a:t>
            </a:r>
          </a:p>
          <a:p>
            <a:pPr defTabSz="467359">
              <a:lnSpc>
                <a:spcPct val="10000"/>
              </a:lnSpc>
              <a:spcBef>
                <a:spcPts val="2200"/>
              </a:spcBef>
              <a:defRPr sz="1840"/>
            </a:pPr>
            <a:r>
              <a:t> </a:t>
            </a:r>
            <a:r>
              <a:rPr sz="1440"/>
              <a:t>                               Df          Sum       Sq      Mean      Sq       F     value          pr(&gt;F)</a:t>
            </a:r>
            <a:endParaRPr sz="1440"/>
          </a:p>
          <a:p>
            <a:pPr defTabSz="467359">
              <a:lnSpc>
                <a:spcPct val="10000"/>
              </a:lnSpc>
              <a:spcBef>
                <a:spcPts val="2200"/>
              </a:spcBef>
              <a:defRPr sz="1440"/>
            </a:pPr>
            <a:r>
              <a:t>A                               2             6.25      …..　　　　　　　　　　　　　　 </a:t>
            </a:r>
            <a:r>
              <a:rPr>
                <a:solidFill>
                  <a:schemeClr val="accent5">
                    <a:hueOff val="343847"/>
                    <a:satOff val="6318"/>
                    <a:lumOff val="8159"/>
                  </a:schemeClr>
                </a:solidFill>
              </a:rPr>
              <a:t>  0.0138 *</a:t>
            </a:r>
          </a:p>
          <a:p>
            <a:pPr defTabSz="467359">
              <a:lnSpc>
                <a:spcPct val="10000"/>
              </a:lnSpc>
              <a:spcBef>
                <a:spcPts val="2200"/>
              </a:spcBef>
              <a:defRPr sz="1440"/>
            </a:pPr>
            <a:r>
              <a:t>B                               3             34.67    …..           　　　　　　　　　　　　</a:t>
            </a:r>
            <a:r>
              <a:rPr>
                <a:solidFill>
                  <a:schemeClr val="accent5">
                    <a:hueOff val="343847"/>
                    <a:satOff val="6318"/>
                    <a:lumOff val="8159"/>
                  </a:schemeClr>
                </a:solidFill>
              </a:rPr>
              <a:t>2.83e-05 ***</a:t>
            </a:r>
            <a:endParaRPr>
              <a:solidFill>
                <a:schemeClr val="accent5">
                  <a:hueOff val="343847"/>
                  <a:satOff val="6318"/>
                  <a:lumOff val="8159"/>
                </a:schemeClr>
              </a:solidFill>
            </a:endParaRPr>
          </a:p>
          <a:p>
            <a:pPr defTabSz="467359">
              <a:lnSpc>
                <a:spcPct val="10000"/>
              </a:lnSpc>
              <a:spcBef>
                <a:spcPts val="2200"/>
              </a:spcBef>
              <a:defRPr sz="1440"/>
            </a:pPr>
            <a:r>
              <a:t>A:B                           6             9.08      ….. 　　　　　　　　　　　　　　   </a:t>
            </a:r>
            <a:r>
              <a:rPr>
                <a:solidFill>
                  <a:schemeClr val="accent5">
                    <a:hueOff val="343847"/>
                    <a:satOff val="6318"/>
                    <a:lumOff val="8159"/>
                  </a:schemeClr>
                </a:solidFill>
              </a:rPr>
              <a:t>0.0485 *</a:t>
            </a:r>
            <a:endParaRPr>
              <a:solidFill>
                <a:schemeClr val="accent5">
                  <a:hueOff val="343847"/>
                  <a:satOff val="6318"/>
                  <a:lumOff val="8159"/>
                </a:schemeClr>
              </a:solidFill>
            </a:endParaRPr>
          </a:p>
          <a:p>
            <a:pPr defTabSz="467359">
              <a:lnSpc>
                <a:spcPct val="10000"/>
              </a:lnSpc>
              <a:spcBef>
                <a:spcPts val="2200"/>
              </a:spcBef>
              <a:defRPr sz="1440"/>
            </a:pPr>
            <a:r>
              <a:t>Residuals               12           6.00     …..</a:t>
            </a:r>
          </a:p>
          <a:p>
            <a:pPr defTabSz="467359">
              <a:lnSpc>
                <a:spcPct val="10000"/>
              </a:lnSpc>
              <a:spcBef>
                <a:spcPts val="2200"/>
              </a:spcBef>
              <a:defRPr sz="1440"/>
            </a:pPr>
            <a:r>
              <a:t>———</a:t>
            </a:r>
          </a:p>
          <a:p>
            <a:pPr defTabSz="467359">
              <a:lnSpc>
                <a:spcPct val="10000"/>
              </a:lnSpc>
              <a:spcBef>
                <a:spcPts val="2200"/>
              </a:spcBef>
              <a:defRPr sz="1440"/>
            </a:pPr>
            <a:r>
              <a:t>Signif.codes:         0         ‘***’        0.01    ‘**’         0.01   ‘*’     0.05     ‘.’      0.1 ‘  ‘ 1</a:t>
            </a:r>
          </a:p>
          <a:p>
            <a:pPr defTabSz="467359">
              <a:lnSpc>
                <a:spcPct val="10000"/>
              </a:lnSpc>
              <a:spcBef>
                <a:spcPts val="2200"/>
              </a:spcBef>
              <a:defRPr sz="2560"/>
            </a:pPr>
            <a:r>
              <a:t>1つのアスタリスク表示 0.05以下のい水準で有意である</a:t>
            </a:r>
          </a:p>
          <a:p>
            <a:pPr defTabSz="467359">
              <a:lnSpc>
                <a:spcPct val="10000"/>
              </a:lnSpc>
              <a:spcBef>
                <a:spcPts val="2200"/>
              </a:spcBef>
              <a:defRPr sz="2560"/>
            </a:pPr>
            <a:r>
              <a:t>２つ　　　　　　　　　0.001以下の水準で有意である</a:t>
            </a:r>
          </a:p>
          <a:p>
            <a:pPr defTabSz="467359">
              <a:lnSpc>
                <a:spcPct val="10000"/>
              </a:lnSpc>
              <a:spcBef>
                <a:spcPts val="2200"/>
              </a:spcBef>
              <a:defRPr sz="2560"/>
            </a:pPr>
          </a:p>
          <a:p>
            <a:pPr defTabSz="467359">
              <a:lnSpc>
                <a:spcPct val="60000"/>
              </a:lnSpc>
              <a:spcBef>
                <a:spcPts val="2200"/>
              </a:spcBef>
              <a:defRPr sz="2560"/>
            </a:pPr>
            <a:r>
              <a:t>因子A,Bの主効果、ならびに因子AとBの主効果、ならびに因子Aと因子Bの交互作用共に品質に影響を与えることがわかる</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3" name="Shape 233"/>
          <p:cNvSpPr/>
          <p:nvPr>
            <p:ph type="title"/>
          </p:nvPr>
        </p:nvSpPr>
        <p:spPr>
          <a:prstGeom prst="rect">
            <a:avLst/>
          </a:prstGeom>
        </p:spPr>
        <p:txBody>
          <a:bodyPr/>
          <a:lstStyle>
            <a:lvl1pPr defTabSz="473201">
              <a:spcBef>
                <a:spcPts val="2200"/>
              </a:spcBef>
              <a:defRPr sz="4860"/>
            </a:lvl1pPr>
          </a:lstStyle>
          <a:p>
            <a:pPr/>
            <a:r>
              <a:t>相関分析</a:t>
            </a:r>
          </a:p>
        </p:txBody>
      </p:sp>
      <p:sp>
        <p:nvSpPr>
          <p:cNvPr id="234" name="Shape 234"/>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5" name="Shape 235"/>
          <p:cNvSpPr/>
          <p:nvPr>
            <p:ph type="body" idx="1"/>
          </p:nvPr>
        </p:nvSpPr>
        <p:spPr>
          <a:prstGeom prst="rect">
            <a:avLst/>
          </a:prstGeom>
        </p:spPr>
        <p:txBody>
          <a:bodyPr/>
          <a:lstStyle/>
          <a:p>
            <a:pPr defTabSz="455675">
              <a:spcBef>
                <a:spcPts val="2100"/>
              </a:spcBef>
              <a:defRPr sz="2651"/>
            </a:pPr>
            <a:r>
              <a:t>・関係性の強さを強さを数値で表現する</a:t>
            </a:r>
          </a:p>
          <a:p>
            <a:pPr defTabSz="455675">
              <a:spcBef>
                <a:spcPts val="2100"/>
              </a:spcBef>
              <a:defRPr sz="2651"/>
            </a:pPr>
            <a:r>
              <a:t>相関係数の計算法</a:t>
            </a:r>
          </a:p>
          <a:p>
            <a:pPr defTabSz="455675">
              <a:spcBef>
                <a:spcPts val="2100"/>
              </a:spcBef>
              <a:defRPr sz="2651"/>
            </a:pPr>
            <a:r>
              <a:t>・スピアマンの順位相関係数</a:t>
            </a:r>
          </a:p>
          <a:p>
            <a:pPr defTabSz="455675">
              <a:spcBef>
                <a:spcPts val="2100"/>
              </a:spcBef>
              <a:defRPr sz="2651"/>
            </a:pPr>
            <a:r>
              <a:t>・ケードルマンの順位相関係数</a:t>
            </a:r>
          </a:p>
          <a:p>
            <a:pPr defTabSz="455675">
              <a:spcBef>
                <a:spcPts val="2100"/>
              </a:spcBef>
              <a:defRPr sz="2651"/>
            </a:pPr>
            <a:r>
              <a:t>・ピアソンの相関係数</a:t>
            </a:r>
          </a:p>
          <a:p>
            <a:pPr defTabSz="455675">
              <a:spcBef>
                <a:spcPts val="2100"/>
              </a:spcBef>
              <a:defRPr sz="2651"/>
            </a:pPr>
            <a:r>
              <a:t>相関係数は-1~1までの値をとる。</a:t>
            </a:r>
          </a:p>
          <a:p>
            <a:pPr defTabSz="455675">
              <a:lnSpc>
                <a:spcPct val="10000"/>
              </a:lnSpc>
              <a:spcBef>
                <a:spcPts val="2100"/>
              </a:spcBef>
              <a:defRPr sz="2262"/>
            </a:pPr>
            <a:r>
              <a:t>0.7&lt;=|r|　　　強い相関がある</a:t>
            </a:r>
          </a:p>
          <a:p>
            <a:pPr defTabSz="455675">
              <a:lnSpc>
                <a:spcPct val="10000"/>
              </a:lnSpc>
              <a:spcBef>
                <a:spcPts val="2100"/>
              </a:spcBef>
              <a:defRPr sz="2262"/>
            </a:pPr>
            <a:r>
              <a:t>0.5&lt;=|r|&lt;0.7　相関がある</a:t>
            </a:r>
          </a:p>
          <a:p>
            <a:pPr defTabSz="455675">
              <a:lnSpc>
                <a:spcPct val="10000"/>
              </a:lnSpc>
              <a:spcBef>
                <a:spcPts val="2100"/>
              </a:spcBef>
              <a:defRPr sz="2262"/>
            </a:pPr>
            <a:r>
              <a:t>0.3&lt;=|r|&lt;0.5　弱い相関あり</a:t>
            </a:r>
          </a:p>
          <a:p>
            <a:pPr defTabSz="455675">
              <a:lnSpc>
                <a:spcPct val="10000"/>
              </a:lnSpc>
              <a:spcBef>
                <a:spcPts val="2100"/>
              </a:spcBef>
              <a:defRPr sz="2262"/>
            </a:pPr>
            <a:r>
              <a:t>           |r|&lt;0.3　ほとんど相関なし</a:t>
            </a:r>
          </a:p>
        </p:txBody>
      </p:sp>
      <p:sp>
        <p:nvSpPr>
          <p:cNvPr id="236" name="Shape 236"/>
          <p:cNvSpPr/>
          <p:nvPr/>
        </p:nvSpPr>
        <p:spPr>
          <a:xfrm>
            <a:off x="469900" y="374104"/>
            <a:ext cx="5542788" cy="444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参考URL : </a:t>
            </a:r>
            <a:r>
              <a:rPr u="sng">
                <a:solidFill>
                  <a:schemeClr val="accent1"/>
                </a:solidFill>
                <a:hlinkClick r:id="rId2" invalidUrl="" action="" tgtFrame="" tooltip="" history="1" highlightClick="0" endSnd="0"/>
              </a:rPr>
              <a:t>http://bdm.change-jp.com/?p=1254</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38" name="Shape 238"/>
          <p:cNvSpPr/>
          <p:nvPr>
            <p:ph type="title"/>
          </p:nvPr>
        </p:nvSpPr>
        <p:spPr>
          <a:prstGeom prst="rect">
            <a:avLst/>
          </a:prstGeom>
        </p:spPr>
        <p:txBody>
          <a:bodyPr/>
          <a:lstStyle>
            <a:lvl1pPr defTabSz="473201">
              <a:spcBef>
                <a:spcPts val="2200"/>
              </a:spcBef>
              <a:defRPr sz="4860"/>
            </a:lvl1pPr>
          </a:lstStyle>
          <a:p>
            <a:pPr/>
            <a:r>
              <a:t>無相関の検定</a:t>
            </a:r>
          </a:p>
        </p:txBody>
      </p:sp>
      <p:sp>
        <p:nvSpPr>
          <p:cNvPr id="239" name="Shape 239"/>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0" name="Shape 240"/>
          <p:cNvSpPr/>
          <p:nvPr>
            <p:ph type="body" idx="1"/>
          </p:nvPr>
        </p:nvSpPr>
        <p:spPr>
          <a:prstGeom prst="rect">
            <a:avLst/>
          </a:prstGeom>
        </p:spPr>
        <p:txBody>
          <a:bodyPr/>
          <a:lstStyle/>
          <a:p>
            <a:pPr/>
            <a:r>
              <a:t>データ同士に相関があるかを分析する</a:t>
            </a:r>
          </a:p>
          <a:p>
            <a:pPr/>
            <a:r>
              <a:t>・仮説を立てる</a:t>
            </a:r>
          </a:p>
          <a:p>
            <a:pPr/>
            <a:r>
              <a:t>帰無仮説H0 : ρ = 0(母相関係数は０である）</a:t>
            </a:r>
          </a:p>
          <a:p>
            <a:pPr/>
            <a:r>
              <a:t>対立仮説H1: ρ  != 0(母相関係数は0ではない）</a:t>
            </a:r>
          </a:p>
          <a:p>
            <a:pPr/>
            <a:r>
              <a:t>有意水準と比較することにより相関があるか判断できる。</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2" name="Shape 242"/>
          <p:cNvSpPr/>
          <p:nvPr>
            <p:ph type="title"/>
          </p:nvPr>
        </p:nvSpPr>
        <p:spPr>
          <a:prstGeom prst="rect">
            <a:avLst/>
          </a:prstGeom>
        </p:spPr>
        <p:txBody>
          <a:bodyPr/>
          <a:lstStyle/>
          <a:p>
            <a:pPr defTabSz="473201">
              <a:spcBef>
                <a:spcPts val="2200"/>
              </a:spcBef>
              <a:defRPr sz="4860"/>
            </a:pPr>
            <a:r>
              <a:t>クロス集計表　　</a:t>
            </a:r>
            <a:r>
              <a:rPr>
                <a:solidFill>
                  <a:schemeClr val="accent5">
                    <a:hueOff val="343847"/>
                    <a:satOff val="6318"/>
                    <a:lumOff val="8159"/>
                  </a:schemeClr>
                </a:solidFill>
              </a:rPr>
              <a:t>例題</a:t>
            </a:r>
          </a:p>
        </p:txBody>
      </p:sp>
      <p:sp>
        <p:nvSpPr>
          <p:cNvPr id="243" name="Shape 243"/>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4" name="Shape 244"/>
          <p:cNvSpPr/>
          <p:nvPr>
            <p:ph type="body" idx="1"/>
          </p:nvPr>
        </p:nvSpPr>
        <p:spPr>
          <a:prstGeom prst="rect">
            <a:avLst/>
          </a:prstGeom>
        </p:spPr>
        <p:txBody>
          <a:bodyPr/>
          <a:lstStyle/>
          <a:p>
            <a:pPr/>
            <a:r>
              <a:t>　男性と女性のチョコレートの好み</a:t>
            </a:r>
          </a:p>
        </p:txBody>
      </p:sp>
      <p:graphicFrame>
        <p:nvGraphicFramePr>
          <p:cNvPr id="245" name="Table 245"/>
          <p:cNvGraphicFramePr/>
          <p:nvPr/>
        </p:nvGraphicFramePr>
        <p:xfrm>
          <a:off x="1104900" y="3473450"/>
          <a:ext cx="9611916" cy="3112642"/>
        </p:xfrm>
        <a:graphic xmlns:a="http://schemas.openxmlformats.org/drawingml/2006/main">
          <a:graphicData uri="http://schemas.openxmlformats.org/drawingml/2006/table">
            <a:tbl>
              <a:tblPr firstCol="0" firstRow="1" lastCol="0" lastRow="0" bandCol="0" bandRow="1" rtl="0">
                <a:tableStyleId>{2708684C-4D16-4618-839F-0558EEFCDFE6}</a:tableStyleId>
              </a:tblPr>
              <a:tblGrid>
                <a:gridCol w="1922383"/>
                <a:gridCol w="1922383"/>
                <a:gridCol w="1922383"/>
                <a:gridCol w="1922383"/>
                <a:gridCol w="1922383"/>
              </a:tblGrid>
              <a:tr h="778160">
                <a:tc>
                  <a:txBody>
                    <a:bodyPr/>
                    <a:lstStyle/>
                    <a:p>
                      <a:pPr algn="ctr">
                        <a:lnSpc>
                          <a:spcPct val="100000"/>
                        </a:lnSpc>
                        <a:defRPr b="0" sz="3600">
                          <a:sym typeface="Avenir Next Demi Bold"/>
                        </a:defRPr>
                      </a:pPr>
                    </a:p>
                  </a:txBody>
                  <a:tcPr marL="50800" marR="50800" marT="50800" marB="50800" anchor="ctr" anchorCtr="0" horzOverflow="overflow">
                    <a:lnL w="12700">
                      <a:miter lim="400000"/>
                    </a:lnL>
                  </a:tcPr>
                </a:tc>
                <a:tc>
                  <a:txBody>
                    <a:bodyPr/>
                    <a:lstStyle/>
                    <a:p>
                      <a:pPr algn="ctr">
                        <a:lnSpc>
                          <a:spcPct val="100000"/>
                        </a:lnSpc>
                        <a:defRPr b="0" sz="1800">
                          <a:solidFill>
                            <a:srgbClr val="000000"/>
                          </a:solidFill>
                        </a:defRPr>
                      </a:pPr>
                      <a:r>
                        <a:rPr sz="3600">
                          <a:solidFill>
                            <a:srgbClr val="A6AAA9"/>
                          </a:solidFill>
                          <a:sym typeface="Avenir Next Demi Bold"/>
                        </a:rPr>
                        <a:t>A.少なめ</a:t>
                      </a:r>
                    </a:p>
                  </a:txBody>
                  <a:tcPr marL="50800" marR="50800" marT="50800" marB="50800" anchor="ctr" anchorCtr="0" horzOverflow="overflow"/>
                </a:tc>
                <a:tc>
                  <a:txBody>
                    <a:bodyPr/>
                    <a:lstStyle/>
                    <a:p>
                      <a:pPr algn="ctr">
                        <a:lnSpc>
                          <a:spcPct val="100000"/>
                        </a:lnSpc>
                        <a:defRPr b="0" sz="1800">
                          <a:solidFill>
                            <a:srgbClr val="000000"/>
                          </a:solidFill>
                        </a:defRPr>
                      </a:pPr>
                      <a:r>
                        <a:rPr sz="3600">
                          <a:solidFill>
                            <a:srgbClr val="A6AAA9"/>
                          </a:solidFill>
                          <a:sym typeface="Avenir Next Demi Bold"/>
                        </a:rPr>
                        <a:t>B.中程度</a:t>
                      </a:r>
                    </a:p>
                  </a:txBody>
                  <a:tcPr marL="50800" marR="50800" marT="50800" marB="50800" anchor="ctr" anchorCtr="0" horzOverflow="overflow"/>
                </a:tc>
                <a:tc>
                  <a:txBody>
                    <a:bodyPr/>
                    <a:lstStyle/>
                    <a:p>
                      <a:pPr algn="ctr">
                        <a:lnSpc>
                          <a:spcPct val="100000"/>
                        </a:lnSpc>
                        <a:defRPr b="0" sz="1800">
                          <a:solidFill>
                            <a:srgbClr val="000000"/>
                          </a:solidFill>
                        </a:defRPr>
                      </a:pPr>
                      <a:r>
                        <a:rPr sz="3600">
                          <a:solidFill>
                            <a:srgbClr val="A6AAA9"/>
                          </a:solidFill>
                          <a:sym typeface="Avenir Next Demi Bold"/>
                        </a:rPr>
                        <a:t>C.多め</a:t>
                      </a:r>
                    </a:p>
                  </a:txBody>
                  <a:tcPr marL="50800" marR="50800" marT="50800" marB="50800" anchor="ctr" anchorCtr="0" horzOverflow="overflow"/>
                </a:tc>
                <a:tc>
                  <a:txBody>
                    <a:bodyPr/>
                    <a:lstStyle/>
                    <a:p>
                      <a:pPr algn="ctr">
                        <a:lnSpc>
                          <a:spcPct val="100000"/>
                        </a:lnSpc>
                        <a:defRPr b="0" sz="1800">
                          <a:solidFill>
                            <a:srgbClr val="000000"/>
                          </a:solidFill>
                        </a:defRPr>
                      </a:pPr>
                      <a:r>
                        <a:rPr sz="3600">
                          <a:solidFill>
                            <a:srgbClr val="A6AAA9"/>
                          </a:solidFill>
                          <a:sym typeface="Avenir Next Demi Bold"/>
                        </a:rPr>
                        <a:t>合計</a:t>
                      </a:r>
                    </a:p>
                  </a:txBody>
                  <a:tcPr marL="50800" marR="50800" marT="50800" marB="50800" anchor="ctr" anchorCtr="0" horzOverflow="overflow">
                    <a:lnR w="12700">
                      <a:miter lim="400000"/>
                    </a:lnR>
                  </a:tcPr>
                </a:tc>
              </a:tr>
              <a:tr h="778160">
                <a:tc>
                  <a:txBody>
                    <a:bodyPr/>
                    <a:lstStyle/>
                    <a:p>
                      <a:pPr algn="ctr">
                        <a:lnSpc>
                          <a:spcPct val="100000"/>
                        </a:lnSpc>
                        <a:defRPr sz="1800">
                          <a:solidFill>
                            <a:srgbClr val="000000"/>
                          </a:solidFill>
                        </a:defRPr>
                      </a:pPr>
                      <a:r>
                        <a:rPr sz="3600">
                          <a:solidFill>
                            <a:srgbClr val="838787"/>
                          </a:solidFill>
                          <a:sym typeface="Avenir Next Medium"/>
                        </a:rPr>
                        <a:t>男性</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9</a:t>
                      </a:r>
                    </a:p>
                  </a:txBody>
                  <a:tcPr marL="50800" marR="50800" marT="50800" marB="50800" anchor="ctr" anchorCtr="0" horzOverflow="overflow"/>
                </a:tc>
                <a:tc>
                  <a:txBody>
                    <a:bodyPr/>
                    <a:lstStyle/>
                    <a:p>
                      <a:pPr algn="ctr">
                        <a:lnSpc>
                          <a:spcPct val="100000"/>
                        </a:lnSpc>
                        <a:defRPr sz="1800">
                          <a:solidFill>
                            <a:srgbClr val="000000"/>
                          </a:solidFill>
                        </a:defRPr>
                      </a:pPr>
                      <a:r>
                        <a:rPr sz="3600">
                          <a:solidFill>
                            <a:srgbClr val="838787"/>
                          </a:solidFill>
                          <a:sym typeface="Avenir Next Medium"/>
                        </a:rPr>
                        <a:t>13</a:t>
                      </a:r>
                    </a:p>
                  </a:txBody>
                  <a:tcPr marL="50800" marR="50800" marT="50800" marB="50800" anchor="ctr" anchorCtr="0" horzOverflow="overflow"/>
                </a:tc>
                <a:tc>
                  <a:txBody>
                    <a:bodyPr/>
                    <a:lstStyle/>
                    <a:p>
                      <a:pPr algn="ctr">
                        <a:lnSpc>
                          <a:spcPct val="100000"/>
                        </a:lnSpc>
                        <a:defRPr sz="1800">
                          <a:solidFill>
                            <a:srgbClr val="000000"/>
                          </a:solidFill>
                        </a:defRPr>
                      </a:pPr>
                      <a:r>
                        <a:rPr sz="3600">
                          <a:solidFill>
                            <a:srgbClr val="838787"/>
                          </a:solidFill>
                          <a:sym typeface="Avenir Next Medium"/>
                        </a:rPr>
                        <a:t>18</a:t>
                      </a:r>
                    </a:p>
                  </a:txBody>
                  <a:tcPr marL="50800" marR="50800" marT="50800" marB="50800" anchor="ctr" anchorCtr="0" horzOverflow="overflow"/>
                </a:tc>
                <a:tc>
                  <a:txBody>
                    <a:bodyPr/>
                    <a:lstStyle/>
                    <a:p>
                      <a:pPr algn="ctr">
                        <a:lnSpc>
                          <a:spcPct val="100000"/>
                        </a:lnSpc>
                        <a:defRPr sz="1800">
                          <a:solidFill>
                            <a:srgbClr val="000000"/>
                          </a:solidFill>
                        </a:defRPr>
                      </a:pPr>
                      <a:r>
                        <a:rPr sz="3600">
                          <a:solidFill>
                            <a:srgbClr val="838787"/>
                          </a:solidFill>
                          <a:sym typeface="Avenir Next Medium"/>
                        </a:rPr>
                        <a:t>40</a:t>
                      </a:r>
                    </a:p>
                  </a:txBody>
                  <a:tcPr marL="50800" marR="50800" marT="50800" marB="50800" anchor="ctr" anchorCtr="0" horzOverflow="overflow">
                    <a:lnR w="12700">
                      <a:miter lim="400000"/>
                    </a:lnR>
                  </a:tcPr>
                </a:tc>
              </a:tr>
              <a:tr h="778160">
                <a:tc>
                  <a:txBody>
                    <a:bodyPr/>
                    <a:lstStyle/>
                    <a:p>
                      <a:pPr algn="ctr">
                        <a:lnSpc>
                          <a:spcPct val="100000"/>
                        </a:lnSpc>
                        <a:defRPr sz="1800">
                          <a:solidFill>
                            <a:srgbClr val="000000"/>
                          </a:solidFill>
                        </a:defRPr>
                      </a:pPr>
                      <a:r>
                        <a:rPr sz="3600">
                          <a:solidFill>
                            <a:srgbClr val="838787"/>
                          </a:solidFill>
                          <a:sym typeface="Avenir Next Medium"/>
                        </a:rPr>
                        <a:t>女性</a:t>
                      </a:r>
                    </a:p>
                  </a:txBody>
                  <a:tcPr marL="50800" marR="50800" marT="50800" marB="50800" anchor="ctr" anchorCtr="0" horzOverflow="overflow">
                    <a:lnL w="12700">
                      <a:miter lim="400000"/>
                    </a:lnL>
                  </a:tcPr>
                </a:tc>
                <a:tc>
                  <a:txBody>
                    <a:bodyPr/>
                    <a:lstStyle/>
                    <a:p>
                      <a:pPr algn="ctr">
                        <a:lnSpc>
                          <a:spcPct val="100000"/>
                        </a:lnSpc>
                        <a:defRPr sz="1800">
                          <a:solidFill>
                            <a:srgbClr val="000000"/>
                          </a:solidFill>
                        </a:defRPr>
                      </a:pPr>
                      <a:r>
                        <a:rPr sz="3600">
                          <a:solidFill>
                            <a:srgbClr val="838787"/>
                          </a:solidFill>
                          <a:sym typeface="Avenir Next Medium"/>
                        </a:rPr>
                        <a:t>11</a:t>
                      </a:r>
                    </a:p>
                  </a:txBody>
                  <a:tcPr marL="50800" marR="50800" marT="50800" marB="50800" anchor="ctr" anchorCtr="0" horzOverflow="overflow"/>
                </a:tc>
                <a:tc>
                  <a:txBody>
                    <a:bodyPr/>
                    <a:lstStyle/>
                    <a:p>
                      <a:pPr algn="ctr">
                        <a:lnSpc>
                          <a:spcPct val="100000"/>
                        </a:lnSpc>
                        <a:defRPr sz="1800">
                          <a:solidFill>
                            <a:srgbClr val="000000"/>
                          </a:solidFill>
                        </a:defRPr>
                      </a:pPr>
                      <a:r>
                        <a:rPr sz="3600">
                          <a:solidFill>
                            <a:srgbClr val="838787"/>
                          </a:solidFill>
                          <a:sym typeface="Avenir Next Medium"/>
                        </a:rPr>
                        <a:t>19</a:t>
                      </a:r>
                    </a:p>
                  </a:txBody>
                  <a:tcPr marL="50800" marR="50800" marT="50800" marB="50800" anchor="ctr" anchorCtr="0" horzOverflow="overflow"/>
                </a:tc>
                <a:tc>
                  <a:txBody>
                    <a:bodyPr/>
                    <a:lstStyle/>
                    <a:p>
                      <a:pPr algn="ctr">
                        <a:lnSpc>
                          <a:spcPct val="100000"/>
                        </a:lnSpc>
                        <a:defRPr sz="1800">
                          <a:solidFill>
                            <a:srgbClr val="000000"/>
                          </a:solidFill>
                        </a:defRPr>
                      </a:pPr>
                      <a:r>
                        <a:rPr sz="3600">
                          <a:solidFill>
                            <a:srgbClr val="838787"/>
                          </a:solidFill>
                          <a:sym typeface="Avenir Next Medium"/>
                        </a:rPr>
                        <a:t>20</a:t>
                      </a:r>
                    </a:p>
                  </a:txBody>
                  <a:tcPr marL="50800" marR="50800" marT="50800" marB="50800" anchor="ctr" anchorCtr="0" horzOverflow="overflow"/>
                </a:tc>
                <a:tc>
                  <a:txBody>
                    <a:bodyPr/>
                    <a:lstStyle/>
                    <a:p>
                      <a:pPr algn="ctr">
                        <a:lnSpc>
                          <a:spcPct val="100000"/>
                        </a:lnSpc>
                        <a:defRPr sz="1800">
                          <a:solidFill>
                            <a:srgbClr val="000000"/>
                          </a:solidFill>
                        </a:defRPr>
                      </a:pPr>
                      <a:r>
                        <a:rPr sz="3600">
                          <a:solidFill>
                            <a:srgbClr val="838787"/>
                          </a:solidFill>
                          <a:sym typeface="Avenir Next Medium"/>
                        </a:rPr>
                        <a:t>50</a:t>
                      </a:r>
                    </a:p>
                  </a:txBody>
                  <a:tcPr marL="50800" marR="50800" marT="50800" marB="50800" anchor="ctr" anchorCtr="0" horzOverflow="overflow">
                    <a:lnR w="12700">
                      <a:miter lim="400000"/>
                    </a:lnR>
                  </a:tcPr>
                </a:tc>
              </a:tr>
              <a:tr h="778160">
                <a:tc>
                  <a:txBody>
                    <a:bodyPr/>
                    <a:lstStyle/>
                    <a:p>
                      <a:pPr algn="ctr">
                        <a:lnSpc>
                          <a:spcPct val="100000"/>
                        </a:lnSpc>
                        <a:defRPr sz="1800">
                          <a:solidFill>
                            <a:srgbClr val="000000"/>
                          </a:solidFill>
                        </a:defRPr>
                      </a:pPr>
                      <a:r>
                        <a:rPr sz="3600">
                          <a:solidFill>
                            <a:srgbClr val="838787"/>
                          </a:solidFill>
                          <a:sym typeface="Avenir Next Medium"/>
                        </a:rPr>
                        <a:t>合計</a:t>
                      </a:r>
                    </a:p>
                  </a:txBody>
                  <a:tcPr marL="50800" marR="50800" marT="50800" marB="50800" anchor="ctr" anchorCtr="0" horzOverflow="overflow">
                    <a:lnL w="12700">
                      <a:miter lim="400000"/>
                    </a:lnL>
                    <a:lnB w="12700">
                      <a:miter lim="400000"/>
                    </a:lnB>
                  </a:tcPr>
                </a:tc>
                <a:tc>
                  <a:txBody>
                    <a:bodyPr/>
                    <a:lstStyle/>
                    <a:p>
                      <a:pPr algn="ctr">
                        <a:lnSpc>
                          <a:spcPct val="100000"/>
                        </a:lnSpc>
                        <a:defRPr sz="1800">
                          <a:solidFill>
                            <a:srgbClr val="000000"/>
                          </a:solidFill>
                        </a:defRPr>
                      </a:pPr>
                      <a:r>
                        <a:rPr sz="3600">
                          <a:solidFill>
                            <a:srgbClr val="838787"/>
                          </a:solidFill>
                          <a:sym typeface="Avenir Next Medium"/>
                        </a:rPr>
                        <a:t>20</a:t>
                      </a:r>
                    </a:p>
                  </a:txBody>
                  <a:tcPr marL="50800" marR="50800" marT="50800" marB="50800" anchor="ctr" anchorCtr="0" horzOverflow="overflow">
                    <a:lnB w="12700">
                      <a:miter lim="400000"/>
                    </a:lnB>
                  </a:tcPr>
                </a:tc>
                <a:tc>
                  <a:txBody>
                    <a:bodyPr/>
                    <a:lstStyle/>
                    <a:p>
                      <a:pPr algn="ctr">
                        <a:lnSpc>
                          <a:spcPct val="100000"/>
                        </a:lnSpc>
                        <a:defRPr sz="1800">
                          <a:solidFill>
                            <a:srgbClr val="000000"/>
                          </a:solidFill>
                        </a:defRPr>
                      </a:pPr>
                      <a:r>
                        <a:rPr sz="3600">
                          <a:solidFill>
                            <a:srgbClr val="838787"/>
                          </a:solidFill>
                          <a:sym typeface="Avenir Next Medium"/>
                        </a:rPr>
                        <a:t>32</a:t>
                      </a:r>
                    </a:p>
                  </a:txBody>
                  <a:tcPr marL="50800" marR="50800" marT="50800" marB="50800" anchor="ctr" anchorCtr="0" horzOverflow="overflow">
                    <a:lnB w="12700">
                      <a:miter lim="400000"/>
                    </a:lnB>
                  </a:tcPr>
                </a:tc>
                <a:tc>
                  <a:txBody>
                    <a:bodyPr/>
                    <a:lstStyle/>
                    <a:p>
                      <a:pPr algn="ctr">
                        <a:lnSpc>
                          <a:spcPct val="100000"/>
                        </a:lnSpc>
                        <a:defRPr sz="1800">
                          <a:solidFill>
                            <a:srgbClr val="000000"/>
                          </a:solidFill>
                        </a:defRPr>
                      </a:pPr>
                      <a:r>
                        <a:rPr sz="3600">
                          <a:solidFill>
                            <a:srgbClr val="838787"/>
                          </a:solidFill>
                          <a:sym typeface="Avenir Next Medium"/>
                        </a:rPr>
                        <a:t>38</a:t>
                      </a:r>
                    </a:p>
                  </a:txBody>
                  <a:tcPr marL="50800" marR="50800" marT="50800" marB="50800" anchor="ctr" anchorCtr="0" horzOverflow="overflow">
                    <a:lnB w="12700">
                      <a:miter lim="400000"/>
                    </a:lnB>
                  </a:tcPr>
                </a:tc>
                <a:tc>
                  <a:txBody>
                    <a:bodyPr/>
                    <a:lstStyle/>
                    <a:p>
                      <a:pPr algn="ctr">
                        <a:lnSpc>
                          <a:spcPct val="100000"/>
                        </a:lnSpc>
                        <a:defRPr sz="1800">
                          <a:solidFill>
                            <a:srgbClr val="000000"/>
                          </a:solidFill>
                        </a:defRPr>
                      </a:pPr>
                      <a:r>
                        <a:rPr sz="3600">
                          <a:solidFill>
                            <a:srgbClr val="838787"/>
                          </a:solidFill>
                          <a:sym typeface="Avenir Next Medium"/>
                        </a:rPr>
                        <a:t>90</a:t>
                      </a:r>
                    </a:p>
                  </a:txBody>
                  <a:tcPr marL="50800" marR="50800" marT="50800" marB="50800" anchor="ctr" anchorCtr="0" horzOverflow="overflow">
                    <a:lnR w="12700">
                      <a:miter lim="400000"/>
                    </a:lnR>
                    <a:lnB w="12700">
                      <a:miter lim="400000"/>
                    </a:lnB>
                  </a:tcPr>
                </a:tc>
              </a:tr>
            </a:tbl>
          </a:graphicData>
        </a:graphic>
      </p:graphicFrame>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47" name="Shape 247"/>
          <p:cNvSpPr/>
          <p:nvPr>
            <p:ph type="title"/>
          </p:nvPr>
        </p:nvSpPr>
        <p:spPr>
          <a:prstGeom prst="rect">
            <a:avLst/>
          </a:prstGeom>
        </p:spPr>
        <p:txBody>
          <a:bodyPr/>
          <a:lstStyle/>
          <a:p>
            <a:pPr defTabSz="473201">
              <a:spcBef>
                <a:spcPts val="2200"/>
              </a:spcBef>
              <a:defRPr sz="4860"/>
            </a:pPr>
            <a:r>
              <a:t>クロス集計表　</a:t>
            </a:r>
            <a:r>
              <a:rPr>
                <a:solidFill>
                  <a:schemeClr val="accent5">
                    <a:hueOff val="343847"/>
                    <a:satOff val="6318"/>
                    <a:lumOff val="8159"/>
                  </a:schemeClr>
                </a:solidFill>
              </a:rPr>
              <a:t>検定の手順</a:t>
            </a:r>
          </a:p>
        </p:txBody>
      </p:sp>
      <p:sp>
        <p:nvSpPr>
          <p:cNvPr id="248" name="Shape 248"/>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9" name="Shape 249"/>
          <p:cNvSpPr/>
          <p:nvPr>
            <p:ph type="body" idx="1"/>
          </p:nvPr>
        </p:nvSpPr>
        <p:spPr>
          <a:prstGeom prst="rect">
            <a:avLst/>
          </a:prstGeom>
        </p:spPr>
        <p:txBody>
          <a:bodyPr/>
          <a:lstStyle/>
          <a:p>
            <a:pPr defTabSz="566674">
              <a:spcBef>
                <a:spcPts val="2700"/>
              </a:spcBef>
              <a:defRPr sz="3298"/>
            </a:pPr>
            <a:r>
              <a:t>・仮説を立てる</a:t>
            </a:r>
          </a:p>
          <a:p>
            <a:pPr defTabSz="566674">
              <a:spcBef>
                <a:spcPts val="2700"/>
              </a:spcBef>
              <a:defRPr sz="3298"/>
            </a:pPr>
            <a:r>
              <a:t>帰無仮説H0:男性と女性のチョコレートの好みには違いがない</a:t>
            </a:r>
          </a:p>
          <a:p>
            <a:pPr defTabSz="566674">
              <a:spcBef>
                <a:spcPts val="2700"/>
              </a:spcBef>
              <a:defRPr sz="3298"/>
            </a:pPr>
            <a:r>
              <a:t>対立仮説H1:男性と女性のチョコレートの好みには違いがある</a:t>
            </a:r>
          </a:p>
          <a:p>
            <a:pPr defTabSz="566674">
              <a:spcBef>
                <a:spcPts val="2700"/>
              </a:spcBef>
              <a:defRPr sz="3298"/>
            </a:pPr>
            <a:r>
              <a:t>・有意水準α　＝　0.05</a:t>
            </a:r>
          </a:p>
          <a:p>
            <a:pPr defTabSz="566674">
              <a:spcBef>
                <a:spcPts val="2700"/>
              </a:spcBef>
              <a:defRPr sz="3298"/>
            </a:pPr>
            <a:r>
              <a:t>・使用する統計的手法の決定</a:t>
            </a:r>
          </a:p>
          <a:p>
            <a:pPr defTabSz="566674">
              <a:spcBef>
                <a:spcPts val="2700"/>
              </a:spcBef>
              <a:defRPr sz="3298"/>
            </a:pPr>
            <a:r>
              <a:t>「独立性の検定（クロス集計表によるカイ２乗検定）」を実施する。chisq.test()を使って実施する。</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1" name="Shape 251"/>
          <p:cNvSpPr/>
          <p:nvPr>
            <p:ph type="title"/>
          </p:nvPr>
        </p:nvSpPr>
        <p:spPr>
          <a:prstGeom prst="rect">
            <a:avLst/>
          </a:prstGeom>
        </p:spPr>
        <p:txBody>
          <a:bodyPr/>
          <a:lstStyle/>
          <a:p>
            <a:pPr defTabSz="403097">
              <a:spcBef>
                <a:spcPts val="1900"/>
              </a:spcBef>
              <a:defRPr sz="4140"/>
            </a:pPr>
            <a:r>
              <a:t>クロス集計表　　</a:t>
            </a:r>
            <a:r>
              <a:rPr>
                <a:solidFill>
                  <a:schemeClr val="accent5">
                    <a:hueOff val="343847"/>
                    <a:satOff val="6318"/>
                    <a:lumOff val="8159"/>
                  </a:schemeClr>
                </a:solidFill>
              </a:rPr>
              <a:t>検定の結果</a:t>
            </a:r>
            <a:r>
              <a:rPr>
                <a:solidFill>
                  <a:schemeClr val="accent5"/>
                </a:solidFill>
              </a:rPr>
              <a:t>　</a:t>
            </a:r>
          </a:p>
        </p:txBody>
      </p:sp>
      <p:sp>
        <p:nvSpPr>
          <p:cNvPr id="252" name="Shape 252"/>
          <p:cNvSpPr/>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3" name="Shape 253"/>
          <p:cNvSpPr/>
          <p:nvPr>
            <p:ph type="body" idx="1"/>
          </p:nvPr>
        </p:nvSpPr>
        <p:spPr>
          <a:prstGeom prst="rect">
            <a:avLst/>
          </a:prstGeom>
        </p:spPr>
        <p:txBody>
          <a:bodyPr/>
          <a:lstStyle/>
          <a:p>
            <a:pPr defTabSz="455675">
              <a:spcBef>
                <a:spcPts val="2100"/>
              </a:spcBef>
              <a:defRPr sz="2651"/>
            </a:pPr>
            <a:r>
              <a:t>・結果　</a:t>
            </a:r>
          </a:p>
          <a:p>
            <a:pPr defTabSz="455675">
              <a:spcBef>
                <a:spcPts val="2100"/>
              </a:spcBef>
              <a:defRPr sz="2651"/>
            </a:pPr>
            <a:r>
              <a:t>　Pearson’s Chi-squared test</a:t>
            </a:r>
          </a:p>
          <a:p>
            <a:pPr defTabSz="455675">
              <a:spcBef>
                <a:spcPts val="2100"/>
              </a:spcBef>
              <a:defRPr sz="2651"/>
            </a:pPr>
            <a:r>
              <a:t>data: data3_13</a:t>
            </a:r>
          </a:p>
          <a:p>
            <a:pPr defTabSz="455675">
              <a:spcBef>
                <a:spcPts val="2100"/>
              </a:spcBef>
              <a:defRPr sz="2651"/>
            </a:pPr>
            <a:r>
              <a:t>X-squared = 2.2747, df = 2,p-value = 0.3207</a:t>
            </a:r>
          </a:p>
          <a:p>
            <a:pPr defTabSz="455675">
              <a:spcBef>
                <a:spcPts val="2100"/>
              </a:spcBef>
              <a:defRPr sz="2651"/>
            </a:pPr>
          </a:p>
          <a:p>
            <a:pPr defTabSz="455675">
              <a:spcBef>
                <a:spcPts val="2100"/>
              </a:spcBef>
              <a:defRPr sz="2651"/>
            </a:pPr>
            <a:r>
              <a:t>p-valueを有意水準と比較する。</a:t>
            </a:r>
          </a:p>
          <a:p>
            <a:pPr defTabSz="455675">
              <a:spcBef>
                <a:spcPts val="2100"/>
              </a:spcBef>
              <a:defRPr sz="2651"/>
            </a:pPr>
            <a:r>
              <a:t>p-value = 0.3207 &gt; 有意水準 = 0.05</a:t>
            </a:r>
          </a:p>
          <a:p>
            <a:pPr defTabSz="455675">
              <a:spcBef>
                <a:spcPts val="2100"/>
              </a:spcBef>
              <a:defRPr sz="2651"/>
            </a:pPr>
            <a:r>
              <a:t>この結果より、帰無仮説H0は棄却されず、男性とチョコレートの好みには違いがあるとはいえない・</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New_Template7">
  <a:themeElements>
    <a:clrScheme name="New_Template7">
      <a:dk1>
        <a:srgbClr val="222222"/>
      </a:dk1>
      <a:lt1>
        <a:srgbClr val="838787"/>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a:ea typeface="DIN Condensed"/>
        <a:cs typeface="DIN Condensed"/>
      </a:majorFont>
      <a:minorFont>
        <a:latin typeface="DIN Condensed"/>
        <a:ea typeface="DIN Condensed"/>
        <a:cs typeface="DIN Condense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80000"/>
          </a:lnSpc>
          <a:spcBef>
            <a:spcPts val="0"/>
          </a:spcBef>
          <a:spcAft>
            <a:spcPts val="0"/>
          </a:spcAft>
          <a:buClrTx/>
          <a:buSzTx/>
          <a:buFontTx/>
          <a:buNone/>
          <a:tabLst/>
          <a:defRPr b="0" baseline="0" cap="all" i="0" spc="0" strike="noStrike" sz="2800" u="none" kumimoji="0" normalizeH="0">
            <a:ln>
              <a:noFill/>
            </a:ln>
            <a:solidFill>
              <a:srgbClr val="FFFFFF"/>
            </a:solidFill>
            <a:effectLst/>
            <a:uFillTx/>
            <a:latin typeface="+mn-lt"/>
            <a:ea typeface="+mn-ea"/>
            <a:cs typeface="+mn-cs"/>
            <a:sym typeface="DIN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7">
  <a:themeElements>
    <a:clrScheme name="New_Template7">
      <a:dk1>
        <a:srgbClr val="000000"/>
      </a:dk1>
      <a:lt1>
        <a:srgbClr val="FFFFFF"/>
      </a:lt1>
      <a:dk2>
        <a:srgbClr val="222222"/>
      </a:dk2>
      <a:lt2>
        <a:srgbClr val="A6AAA9"/>
      </a:lt2>
      <a:accent1>
        <a:srgbClr val="34A5DA"/>
      </a:accent1>
      <a:accent2>
        <a:srgbClr val="3F969A"/>
      </a:accent2>
      <a:accent3>
        <a:srgbClr val="8ABE5E"/>
      </a:accent3>
      <a:accent4>
        <a:srgbClr val="FDCB56"/>
      </a:accent4>
      <a:accent5>
        <a:srgbClr val="E42832"/>
      </a:accent5>
      <a:accent6>
        <a:srgbClr val="C52060"/>
      </a:accent6>
      <a:hlink>
        <a:srgbClr val="0000FF"/>
      </a:hlink>
      <a:folHlink>
        <a:srgbClr val="FF00FF"/>
      </a:folHlink>
    </a:clrScheme>
    <a:fontScheme name="New_Template7">
      <a:majorFont>
        <a:latin typeface="DIN Condensed"/>
        <a:ea typeface="DIN Condensed"/>
        <a:cs typeface="DIN Condensed"/>
      </a:majorFont>
      <a:minorFont>
        <a:latin typeface="DIN Condensed"/>
        <a:ea typeface="DIN Condensed"/>
        <a:cs typeface="DIN Condensed"/>
      </a:minorFont>
    </a:fontScheme>
    <a:fmtScheme name="New_Templat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80000"/>
          </a:lnSpc>
          <a:spcBef>
            <a:spcPts val="0"/>
          </a:spcBef>
          <a:spcAft>
            <a:spcPts val="0"/>
          </a:spcAft>
          <a:buClrTx/>
          <a:buSzTx/>
          <a:buFontTx/>
          <a:buNone/>
          <a:tabLst/>
          <a:defRPr b="0" baseline="0" cap="all" i="0" spc="0" strike="noStrike" sz="2800" u="none" kumimoji="0" normalizeH="0">
            <a:ln>
              <a:noFill/>
            </a:ln>
            <a:solidFill>
              <a:srgbClr val="FFFFFF"/>
            </a:solidFill>
            <a:effectLst/>
            <a:uFillTx/>
            <a:latin typeface="+mn-lt"/>
            <a:ea typeface="+mn-ea"/>
            <a:cs typeface="+mn-cs"/>
            <a:sym typeface="DIN Condensed"/>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584200" rtl="0" fontAlgn="auto" latinLnBrk="0" hangingPunct="0">
          <a:lnSpc>
            <a:spcPct val="100000"/>
          </a:lnSpc>
          <a:spcBef>
            <a:spcPts val="2400"/>
          </a:spcBef>
          <a:spcAft>
            <a:spcPts val="0"/>
          </a:spcAft>
          <a:buClrTx/>
          <a:buSzTx/>
          <a:buFontTx/>
          <a:buNone/>
          <a:tabLst/>
          <a:defRPr b="0" baseline="0" cap="none" i="0" spc="0" strike="noStrike" sz="2000" u="none" kumimoji="0" normalizeH="0">
            <a:ln>
              <a:noFill/>
            </a:ln>
            <a:solidFill>
              <a:srgbClr val="838787"/>
            </a:solidFill>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