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58" r:id="rId3"/>
    <p:sldId id="261" r:id="rId4"/>
    <p:sldId id="267" r:id="rId5"/>
    <p:sldId id="263" r:id="rId6"/>
    <p:sldId id="266" r:id="rId7"/>
    <p:sldId id="265" r:id="rId8"/>
    <p:sldId id="264" r:id="rId9"/>
    <p:sldId id="27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</p:sldIdLst>
  <p:sldSz cx="10079038" cy="7559675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30F8"/>
    <a:srgbClr val="9999FF"/>
    <a:srgbClr val="33CCCC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73" autoAdjust="0"/>
    <p:restoredTop sz="94660"/>
  </p:normalViewPr>
  <p:slideViewPr>
    <p:cSldViewPr snapToGrid="0">
      <p:cViewPr varScale="1">
        <p:scale>
          <a:sx n="60" d="100"/>
          <a:sy n="60" d="100"/>
        </p:scale>
        <p:origin x="148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34ADDE-9320-4E15-8300-2F1AA56600BE}" type="datetimeFigureOut">
              <a:rPr kumimoji="1" lang="ja-JP" altLang="en-US" smtClean="0"/>
              <a:t>2017/7/5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B3D773-1819-41C1-A021-7FE07210C5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1273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・サイコロの出目</a:t>
            </a:r>
            <a:endParaRPr kumimoji="1" lang="en-US" altLang="ja-JP" dirty="0" smtClean="0"/>
          </a:p>
          <a:p>
            <a:r>
              <a:rPr kumimoji="1" lang="ja-JP" altLang="en-US" dirty="0" smtClean="0"/>
              <a:t>　　</a:t>
            </a:r>
            <a:r>
              <a:rPr kumimoji="1" lang="en-US" altLang="ja-JP" dirty="0" smtClean="0"/>
              <a:t>1-6</a:t>
            </a:r>
            <a:r>
              <a:rPr kumimoji="1" lang="ja-JP" altLang="en-US" dirty="0" smtClean="0"/>
              <a:t>すべて</a:t>
            </a:r>
            <a:r>
              <a:rPr kumimoji="1" lang="en-US" altLang="ja-JP" dirty="0" smtClean="0"/>
              <a:t>1/6.</a:t>
            </a:r>
            <a:r>
              <a:rPr kumimoji="1" lang="ja-JP" altLang="en-US" dirty="0" smtClean="0"/>
              <a:t>振る時間や場所で目の出る確率が変わることはない</a:t>
            </a:r>
            <a:endParaRPr kumimoji="1" lang="en-US" altLang="ja-JP" dirty="0" smtClean="0"/>
          </a:p>
          <a:p>
            <a:r>
              <a:rPr kumimoji="1" lang="ja-JP" altLang="en-US" dirty="0" smtClean="0"/>
              <a:t>・</a:t>
            </a:r>
            <a:r>
              <a:rPr kumimoji="1" lang="en-US" altLang="ja-JP" dirty="0" smtClean="0"/>
              <a:t>1</a:t>
            </a:r>
            <a:r>
              <a:rPr kumimoji="1" lang="ja-JP" altLang="en-US" dirty="0" smtClean="0"/>
              <a:t>年間の平均気温の推移</a:t>
            </a:r>
            <a:endParaRPr kumimoji="1" lang="en-US" altLang="ja-JP" dirty="0" smtClean="0"/>
          </a:p>
          <a:p>
            <a:r>
              <a:rPr kumimoji="1" lang="ja-JP" altLang="en-US" dirty="0" smtClean="0"/>
              <a:t>　　春や秋の気温は夏などに比べて分散が大きい．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B3D773-1819-41C1-A021-7FE07210C5B7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20320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OLS</a:t>
            </a:r>
            <a:r>
              <a:rPr kumimoji="1" lang="ja-JP" altLang="en-US" dirty="0" smtClean="0"/>
              <a:t>：最小二乗法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グレンジャー因果性</a:t>
            </a:r>
            <a:endParaRPr kumimoji="1" lang="en-US" altLang="ja-JP" dirty="0" smtClean="0"/>
          </a:p>
          <a:p>
            <a:r>
              <a:rPr kumimoji="1" lang="ja-JP" altLang="en-US" dirty="0" smtClean="0"/>
              <a:t>時系列データ</a:t>
            </a:r>
            <a:r>
              <a:rPr kumimoji="1" lang="en-US" altLang="ja-JP" dirty="0" smtClean="0"/>
              <a:t>A</a:t>
            </a:r>
            <a:r>
              <a:rPr kumimoji="1" lang="ja-JP" altLang="en-US" dirty="0" smtClean="0"/>
              <a:t>に</a:t>
            </a:r>
            <a:r>
              <a:rPr kumimoji="1" lang="en-US" altLang="ja-JP" dirty="0" smtClean="0"/>
              <a:t>AR</a:t>
            </a:r>
            <a:r>
              <a:rPr kumimoji="1" lang="ja-JP" altLang="en-US" dirty="0" smtClean="0"/>
              <a:t>モデルを適用し予測したときの誤差と，時系列データ</a:t>
            </a:r>
            <a:r>
              <a:rPr kumimoji="1" lang="en-US" altLang="ja-JP" dirty="0" smtClean="0"/>
              <a:t>A</a:t>
            </a:r>
            <a:r>
              <a:rPr kumimoji="1" lang="ja-JP" altLang="en-US" dirty="0" smtClean="0"/>
              <a:t>と</a:t>
            </a:r>
            <a:r>
              <a:rPr kumimoji="1" lang="en-US" altLang="ja-JP" dirty="0" smtClean="0"/>
              <a:t>B</a:t>
            </a:r>
            <a:r>
              <a:rPr kumimoji="1" lang="ja-JP" altLang="en-US" dirty="0" smtClean="0"/>
              <a:t>に</a:t>
            </a:r>
            <a:r>
              <a:rPr kumimoji="1" lang="en-US" altLang="ja-JP" dirty="0" smtClean="0"/>
              <a:t>VAR</a:t>
            </a:r>
            <a:r>
              <a:rPr kumimoji="1" lang="ja-JP" altLang="en-US" dirty="0" smtClean="0"/>
              <a:t>モデルを適用し予測したときの誤差を比較し，後者の誤差が小さくなった場合，</a:t>
            </a:r>
            <a:r>
              <a:rPr kumimoji="1" lang="en-US" altLang="ja-JP" dirty="0" smtClean="0"/>
              <a:t>B</a:t>
            </a:r>
            <a:r>
              <a:rPr kumimoji="1" lang="ja-JP" altLang="en-US" dirty="0" smtClean="0"/>
              <a:t>から</a:t>
            </a:r>
            <a:r>
              <a:rPr kumimoji="1" lang="en-US" altLang="ja-JP" dirty="0" smtClean="0"/>
              <a:t>A</a:t>
            </a:r>
            <a:r>
              <a:rPr kumimoji="1" lang="ja-JP" altLang="en-US" dirty="0" err="1" smtClean="0"/>
              <a:t>への</a:t>
            </a:r>
            <a:r>
              <a:rPr kumimoji="1" lang="ja-JP" altLang="en-US" dirty="0" smtClean="0"/>
              <a:t>グレンジャー因果性が存在すると言える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B3D773-1819-41C1-A021-7FE07210C5B7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48131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OLS</a:t>
            </a:r>
            <a:r>
              <a:rPr kumimoji="1" lang="ja-JP" altLang="en-US" dirty="0" smtClean="0"/>
              <a:t>：最小二乗法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グレンジャー因果性</a:t>
            </a:r>
            <a:endParaRPr kumimoji="1" lang="en-US" altLang="ja-JP" dirty="0" smtClean="0"/>
          </a:p>
          <a:p>
            <a:r>
              <a:rPr kumimoji="1" lang="ja-JP" altLang="en-US" dirty="0" smtClean="0"/>
              <a:t>時系列データ</a:t>
            </a:r>
            <a:r>
              <a:rPr kumimoji="1" lang="en-US" altLang="ja-JP" dirty="0" smtClean="0"/>
              <a:t>A</a:t>
            </a:r>
            <a:r>
              <a:rPr kumimoji="1" lang="ja-JP" altLang="en-US" dirty="0" smtClean="0"/>
              <a:t>に</a:t>
            </a:r>
            <a:r>
              <a:rPr kumimoji="1" lang="en-US" altLang="ja-JP" dirty="0" smtClean="0"/>
              <a:t>AR</a:t>
            </a:r>
            <a:r>
              <a:rPr kumimoji="1" lang="ja-JP" altLang="en-US" dirty="0" smtClean="0"/>
              <a:t>モデルを適用し予測したときの誤差と，時系列データ</a:t>
            </a:r>
            <a:r>
              <a:rPr kumimoji="1" lang="en-US" altLang="ja-JP" dirty="0" smtClean="0"/>
              <a:t>A</a:t>
            </a:r>
            <a:r>
              <a:rPr kumimoji="1" lang="ja-JP" altLang="en-US" dirty="0" smtClean="0"/>
              <a:t>と</a:t>
            </a:r>
            <a:r>
              <a:rPr kumimoji="1" lang="en-US" altLang="ja-JP" dirty="0" smtClean="0"/>
              <a:t>B</a:t>
            </a:r>
            <a:r>
              <a:rPr kumimoji="1" lang="ja-JP" altLang="en-US" dirty="0" smtClean="0"/>
              <a:t>に</a:t>
            </a:r>
            <a:r>
              <a:rPr kumimoji="1" lang="en-US" altLang="ja-JP" dirty="0" smtClean="0"/>
              <a:t>VAR</a:t>
            </a:r>
            <a:r>
              <a:rPr kumimoji="1" lang="ja-JP" altLang="en-US" dirty="0" smtClean="0"/>
              <a:t>モデルを適用し予測したときの誤差を比較し，後者の誤差が小さくなった場合，</a:t>
            </a:r>
            <a:r>
              <a:rPr kumimoji="1" lang="en-US" altLang="ja-JP" dirty="0" smtClean="0"/>
              <a:t>B</a:t>
            </a:r>
            <a:r>
              <a:rPr kumimoji="1" lang="ja-JP" altLang="en-US" dirty="0" smtClean="0"/>
              <a:t>から</a:t>
            </a:r>
            <a:r>
              <a:rPr kumimoji="1" lang="en-US" altLang="ja-JP" dirty="0" smtClean="0"/>
              <a:t>A</a:t>
            </a:r>
            <a:r>
              <a:rPr kumimoji="1" lang="ja-JP" altLang="en-US" dirty="0" err="1" smtClean="0"/>
              <a:t>への</a:t>
            </a:r>
            <a:r>
              <a:rPr kumimoji="1" lang="ja-JP" altLang="en-US" dirty="0" smtClean="0"/>
              <a:t>グレンジャー因果性が存在すると言える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B3D773-1819-41C1-A021-7FE07210C5B7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7062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OLS</a:t>
            </a:r>
            <a:r>
              <a:rPr kumimoji="1" lang="ja-JP" altLang="en-US" dirty="0" smtClean="0"/>
              <a:t>：最小二乗法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グレンジャー因果性</a:t>
            </a:r>
            <a:endParaRPr kumimoji="1" lang="en-US" altLang="ja-JP" dirty="0" smtClean="0"/>
          </a:p>
          <a:p>
            <a:r>
              <a:rPr kumimoji="1" lang="ja-JP" altLang="en-US" dirty="0" smtClean="0"/>
              <a:t>時系列データ</a:t>
            </a:r>
            <a:r>
              <a:rPr kumimoji="1" lang="en-US" altLang="ja-JP" dirty="0" smtClean="0"/>
              <a:t>A</a:t>
            </a:r>
            <a:r>
              <a:rPr kumimoji="1" lang="ja-JP" altLang="en-US" dirty="0" smtClean="0"/>
              <a:t>に</a:t>
            </a:r>
            <a:r>
              <a:rPr kumimoji="1" lang="en-US" altLang="ja-JP" dirty="0" smtClean="0"/>
              <a:t>AR</a:t>
            </a:r>
            <a:r>
              <a:rPr kumimoji="1" lang="ja-JP" altLang="en-US" dirty="0" smtClean="0"/>
              <a:t>モデルを適用し予測したときの誤差と，時系列データ</a:t>
            </a:r>
            <a:r>
              <a:rPr kumimoji="1" lang="en-US" altLang="ja-JP" dirty="0" smtClean="0"/>
              <a:t>A</a:t>
            </a:r>
            <a:r>
              <a:rPr kumimoji="1" lang="ja-JP" altLang="en-US" dirty="0" smtClean="0"/>
              <a:t>と</a:t>
            </a:r>
            <a:r>
              <a:rPr kumimoji="1" lang="en-US" altLang="ja-JP" dirty="0" smtClean="0"/>
              <a:t>B</a:t>
            </a:r>
            <a:r>
              <a:rPr kumimoji="1" lang="ja-JP" altLang="en-US" dirty="0" smtClean="0"/>
              <a:t>に</a:t>
            </a:r>
            <a:r>
              <a:rPr kumimoji="1" lang="en-US" altLang="ja-JP" dirty="0" smtClean="0"/>
              <a:t>VAR</a:t>
            </a:r>
            <a:r>
              <a:rPr kumimoji="1" lang="ja-JP" altLang="en-US" dirty="0" smtClean="0"/>
              <a:t>モデルを適用し予測したときの誤差を比較し，後者の誤差が小さくなった場合，</a:t>
            </a:r>
            <a:r>
              <a:rPr kumimoji="1" lang="en-US" altLang="ja-JP" dirty="0" smtClean="0"/>
              <a:t>B</a:t>
            </a:r>
            <a:r>
              <a:rPr kumimoji="1" lang="ja-JP" altLang="en-US" dirty="0" smtClean="0"/>
              <a:t>から</a:t>
            </a:r>
            <a:r>
              <a:rPr kumimoji="1" lang="en-US" altLang="ja-JP" dirty="0" smtClean="0"/>
              <a:t>A</a:t>
            </a:r>
            <a:r>
              <a:rPr kumimoji="1" lang="ja-JP" altLang="en-US" dirty="0" err="1" smtClean="0"/>
              <a:t>への</a:t>
            </a:r>
            <a:r>
              <a:rPr kumimoji="1" lang="ja-JP" altLang="en-US" dirty="0" smtClean="0"/>
              <a:t>グレンジャー因果性が存在すると言える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B3D773-1819-41C1-A021-7FE07210C5B7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00914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OLS</a:t>
            </a:r>
            <a:r>
              <a:rPr kumimoji="1" lang="ja-JP" altLang="en-US" dirty="0" smtClean="0"/>
              <a:t>：最小二乗法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グレンジャー因果性</a:t>
            </a:r>
            <a:endParaRPr kumimoji="1" lang="en-US" altLang="ja-JP" dirty="0" smtClean="0"/>
          </a:p>
          <a:p>
            <a:r>
              <a:rPr kumimoji="1" lang="ja-JP" altLang="en-US" dirty="0" smtClean="0"/>
              <a:t>時系列データ</a:t>
            </a:r>
            <a:r>
              <a:rPr kumimoji="1" lang="en-US" altLang="ja-JP" dirty="0" smtClean="0"/>
              <a:t>A</a:t>
            </a:r>
            <a:r>
              <a:rPr kumimoji="1" lang="ja-JP" altLang="en-US" dirty="0" smtClean="0"/>
              <a:t>に</a:t>
            </a:r>
            <a:r>
              <a:rPr kumimoji="1" lang="en-US" altLang="ja-JP" dirty="0" smtClean="0"/>
              <a:t>AR</a:t>
            </a:r>
            <a:r>
              <a:rPr kumimoji="1" lang="ja-JP" altLang="en-US" dirty="0" smtClean="0"/>
              <a:t>モデルを適用し予測したときの誤差と，時系列データ</a:t>
            </a:r>
            <a:r>
              <a:rPr kumimoji="1" lang="en-US" altLang="ja-JP" dirty="0" smtClean="0"/>
              <a:t>A</a:t>
            </a:r>
            <a:r>
              <a:rPr kumimoji="1" lang="ja-JP" altLang="en-US" dirty="0" smtClean="0"/>
              <a:t>と</a:t>
            </a:r>
            <a:r>
              <a:rPr kumimoji="1" lang="en-US" altLang="ja-JP" dirty="0" smtClean="0"/>
              <a:t>B</a:t>
            </a:r>
            <a:r>
              <a:rPr kumimoji="1" lang="ja-JP" altLang="en-US" dirty="0" smtClean="0"/>
              <a:t>に</a:t>
            </a:r>
            <a:r>
              <a:rPr kumimoji="1" lang="en-US" altLang="ja-JP" dirty="0" smtClean="0"/>
              <a:t>VAR</a:t>
            </a:r>
            <a:r>
              <a:rPr kumimoji="1" lang="ja-JP" altLang="en-US" dirty="0" smtClean="0"/>
              <a:t>モデルを適用し予測したときの誤差を比較し，後者の誤差が小さくなった場合，</a:t>
            </a:r>
            <a:r>
              <a:rPr kumimoji="1" lang="en-US" altLang="ja-JP" dirty="0" smtClean="0"/>
              <a:t>B</a:t>
            </a:r>
            <a:r>
              <a:rPr kumimoji="1" lang="ja-JP" altLang="en-US" dirty="0" smtClean="0"/>
              <a:t>から</a:t>
            </a:r>
            <a:r>
              <a:rPr kumimoji="1" lang="en-US" altLang="ja-JP" dirty="0" smtClean="0"/>
              <a:t>A</a:t>
            </a:r>
            <a:r>
              <a:rPr kumimoji="1" lang="ja-JP" altLang="en-US" dirty="0" err="1" smtClean="0"/>
              <a:t>への</a:t>
            </a:r>
            <a:r>
              <a:rPr kumimoji="1" lang="ja-JP" altLang="en-US" dirty="0" smtClean="0"/>
              <a:t>グレンジャー因果性が存在すると言える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B3D773-1819-41C1-A021-7FE07210C5B7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0746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正方形/長方形 20"/>
          <p:cNvSpPr/>
          <p:nvPr userDrawn="1"/>
        </p:nvSpPr>
        <p:spPr>
          <a:xfrm>
            <a:off x="0" y="0"/>
            <a:ext cx="10079038" cy="459105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852368" y="3228507"/>
            <a:ext cx="7533736" cy="1048063"/>
          </a:xfrm>
        </p:spPr>
        <p:txBody>
          <a:bodyPr anchor="b"/>
          <a:lstStyle>
            <a:lvl1pPr algn="r">
              <a:defRPr sz="6235">
                <a:solidFill>
                  <a:schemeClr val="bg1"/>
                </a:solidFill>
              </a:defRPr>
            </a:lvl1pPr>
          </a:lstStyle>
          <a:p>
            <a:r>
              <a:rPr lang="ja-JP" altLang="en-US" dirty="0" smtClean="0"/>
              <a:t>タイトル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52368" y="4811278"/>
            <a:ext cx="7533736" cy="474721"/>
          </a:xfrm>
        </p:spPr>
        <p:txBody>
          <a:bodyPr/>
          <a:lstStyle>
            <a:lvl1pPr marL="0" indent="0" algn="r">
              <a:buNone/>
              <a:defRPr sz="2494"/>
            </a:lvl1pPr>
            <a:lvl2pPr marL="475094" indent="0" algn="ctr">
              <a:buNone/>
              <a:defRPr sz="2079"/>
            </a:lvl2pPr>
            <a:lvl3pPr marL="950188" indent="0" algn="ctr">
              <a:buNone/>
              <a:defRPr sz="1870"/>
            </a:lvl3pPr>
            <a:lvl4pPr marL="1425282" indent="0" algn="ctr">
              <a:buNone/>
              <a:defRPr sz="1663"/>
            </a:lvl4pPr>
            <a:lvl5pPr marL="1900376" indent="0" algn="ctr">
              <a:buNone/>
              <a:defRPr sz="1663"/>
            </a:lvl5pPr>
            <a:lvl6pPr marL="2375470" indent="0" algn="ctr">
              <a:buNone/>
              <a:defRPr sz="1663"/>
            </a:lvl6pPr>
            <a:lvl7pPr marL="2850564" indent="0" algn="ctr">
              <a:buNone/>
              <a:defRPr sz="1663"/>
            </a:lvl7pPr>
            <a:lvl8pPr marL="3325658" indent="0" algn="ctr">
              <a:buNone/>
              <a:defRPr sz="1663"/>
            </a:lvl8pPr>
            <a:lvl9pPr marL="3800751" indent="0" algn="ctr">
              <a:buNone/>
              <a:defRPr sz="1663"/>
            </a:lvl9pPr>
          </a:lstStyle>
          <a:p>
            <a:r>
              <a:rPr lang="ja-JP" altLang="en-US" dirty="0" smtClean="0"/>
              <a:t>サブタイトル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488FB-8845-4C37-AF12-8A86956B5BD4}" type="datetime1">
              <a:rPr kumimoji="1" lang="ja-JP" altLang="en-US" smtClean="0"/>
              <a:t>2017/7/5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DF50-36BD-4269-B497-7567EBB69525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33" name="フリーフォーム 32"/>
          <p:cNvSpPr/>
          <p:nvPr userDrawn="1"/>
        </p:nvSpPr>
        <p:spPr>
          <a:xfrm>
            <a:off x="-11538" y="110142"/>
            <a:ext cx="972302" cy="1352797"/>
          </a:xfrm>
          <a:custGeom>
            <a:avLst/>
            <a:gdLst>
              <a:gd name="connsiteX0" fmla="*/ 323078 w 938627"/>
              <a:gd name="connsiteY0" fmla="*/ 0 h 1231097"/>
              <a:gd name="connsiteX1" fmla="*/ 938627 w 938627"/>
              <a:gd name="connsiteY1" fmla="*/ 615549 h 1231097"/>
              <a:gd name="connsiteX2" fmla="*/ 323078 w 938627"/>
              <a:gd name="connsiteY2" fmla="*/ 1231097 h 1231097"/>
              <a:gd name="connsiteX3" fmla="*/ 56213 w 938627"/>
              <a:gd name="connsiteY3" fmla="*/ 1170398 h 1231097"/>
              <a:gd name="connsiteX4" fmla="*/ 0 w 938627"/>
              <a:gd name="connsiteY4" fmla="*/ 1138088 h 1231097"/>
              <a:gd name="connsiteX5" fmla="*/ 0 w 938627"/>
              <a:gd name="connsiteY5" fmla="*/ 93009 h 1231097"/>
              <a:gd name="connsiteX6" fmla="*/ 56213 w 938627"/>
              <a:gd name="connsiteY6" fmla="*/ 60700 h 1231097"/>
              <a:gd name="connsiteX7" fmla="*/ 323078 w 938627"/>
              <a:gd name="connsiteY7" fmla="*/ 0 h 123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627" h="1231097">
                <a:moveTo>
                  <a:pt x="323078" y="0"/>
                </a:moveTo>
                <a:cubicBezTo>
                  <a:pt x="663036" y="0"/>
                  <a:pt x="938627" y="275591"/>
                  <a:pt x="938627" y="615549"/>
                </a:cubicBezTo>
                <a:cubicBezTo>
                  <a:pt x="938627" y="955507"/>
                  <a:pt x="663036" y="1231097"/>
                  <a:pt x="323078" y="1231097"/>
                </a:cubicBezTo>
                <a:cubicBezTo>
                  <a:pt x="227465" y="1231097"/>
                  <a:pt x="136944" y="1209298"/>
                  <a:pt x="56213" y="1170398"/>
                </a:cubicBezTo>
                <a:lnTo>
                  <a:pt x="0" y="1138088"/>
                </a:lnTo>
                <a:lnTo>
                  <a:pt x="0" y="93009"/>
                </a:lnTo>
                <a:lnTo>
                  <a:pt x="56213" y="60700"/>
                </a:lnTo>
                <a:cubicBezTo>
                  <a:pt x="136944" y="21800"/>
                  <a:pt x="227465" y="0"/>
                  <a:pt x="32307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sp>
        <p:nvSpPr>
          <p:cNvPr id="35" name="フリーフォーム 34"/>
          <p:cNvSpPr/>
          <p:nvPr userDrawn="1"/>
        </p:nvSpPr>
        <p:spPr>
          <a:xfrm>
            <a:off x="-11538" y="1606228"/>
            <a:ext cx="972302" cy="1352797"/>
          </a:xfrm>
          <a:custGeom>
            <a:avLst/>
            <a:gdLst>
              <a:gd name="connsiteX0" fmla="*/ 323078 w 938627"/>
              <a:gd name="connsiteY0" fmla="*/ 0 h 1231097"/>
              <a:gd name="connsiteX1" fmla="*/ 938627 w 938627"/>
              <a:gd name="connsiteY1" fmla="*/ 615549 h 1231097"/>
              <a:gd name="connsiteX2" fmla="*/ 323078 w 938627"/>
              <a:gd name="connsiteY2" fmla="*/ 1231097 h 1231097"/>
              <a:gd name="connsiteX3" fmla="*/ 56213 w 938627"/>
              <a:gd name="connsiteY3" fmla="*/ 1170398 h 1231097"/>
              <a:gd name="connsiteX4" fmla="*/ 0 w 938627"/>
              <a:gd name="connsiteY4" fmla="*/ 1138088 h 1231097"/>
              <a:gd name="connsiteX5" fmla="*/ 0 w 938627"/>
              <a:gd name="connsiteY5" fmla="*/ 93009 h 1231097"/>
              <a:gd name="connsiteX6" fmla="*/ 56213 w 938627"/>
              <a:gd name="connsiteY6" fmla="*/ 60700 h 1231097"/>
              <a:gd name="connsiteX7" fmla="*/ 323078 w 938627"/>
              <a:gd name="connsiteY7" fmla="*/ 0 h 123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627" h="1231097">
                <a:moveTo>
                  <a:pt x="323078" y="0"/>
                </a:moveTo>
                <a:cubicBezTo>
                  <a:pt x="663036" y="0"/>
                  <a:pt x="938627" y="275591"/>
                  <a:pt x="938627" y="615549"/>
                </a:cubicBezTo>
                <a:cubicBezTo>
                  <a:pt x="938627" y="955507"/>
                  <a:pt x="663036" y="1231097"/>
                  <a:pt x="323078" y="1231097"/>
                </a:cubicBezTo>
                <a:cubicBezTo>
                  <a:pt x="227465" y="1231097"/>
                  <a:pt x="136944" y="1209298"/>
                  <a:pt x="56213" y="1170398"/>
                </a:cubicBezTo>
                <a:lnTo>
                  <a:pt x="0" y="1138088"/>
                </a:lnTo>
                <a:lnTo>
                  <a:pt x="0" y="93009"/>
                </a:lnTo>
                <a:lnTo>
                  <a:pt x="56213" y="60700"/>
                </a:lnTo>
                <a:cubicBezTo>
                  <a:pt x="136944" y="21800"/>
                  <a:pt x="227465" y="0"/>
                  <a:pt x="32307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sp>
        <p:nvSpPr>
          <p:cNvPr id="37" name="フリーフォーム 36"/>
          <p:cNvSpPr/>
          <p:nvPr userDrawn="1"/>
        </p:nvSpPr>
        <p:spPr>
          <a:xfrm>
            <a:off x="-11538" y="3102315"/>
            <a:ext cx="972302" cy="1352797"/>
          </a:xfrm>
          <a:custGeom>
            <a:avLst/>
            <a:gdLst>
              <a:gd name="connsiteX0" fmla="*/ 323078 w 938627"/>
              <a:gd name="connsiteY0" fmla="*/ 0 h 1231097"/>
              <a:gd name="connsiteX1" fmla="*/ 938627 w 938627"/>
              <a:gd name="connsiteY1" fmla="*/ 615549 h 1231097"/>
              <a:gd name="connsiteX2" fmla="*/ 323078 w 938627"/>
              <a:gd name="connsiteY2" fmla="*/ 1231097 h 1231097"/>
              <a:gd name="connsiteX3" fmla="*/ 56213 w 938627"/>
              <a:gd name="connsiteY3" fmla="*/ 1170397 h 1231097"/>
              <a:gd name="connsiteX4" fmla="*/ 0 w 938627"/>
              <a:gd name="connsiteY4" fmla="*/ 1138088 h 1231097"/>
              <a:gd name="connsiteX5" fmla="*/ 0 w 938627"/>
              <a:gd name="connsiteY5" fmla="*/ 93009 h 1231097"/>
              <a:gd name="connsiteX6" fmla="*/ 56213 w 938627"/>
              <a:gd name="connsiteY6" fmla="*/ 60700 h 1231097"/>
              <a:gd name="connsiteX7" fmla="*/ 323078 w 938627"/>
              <a:gd name="connsiteY7" fmla="*/ 0 h 123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627" h="1231097">
                <a:moveTo>
                  <a:pt x="323078" y="0"/>
                </a:moveTo>
                <a:cubicBezTo>
                  <a:pt x="663036" y="0"/>
                  <a:pt x="938627" y="275591"/>
                  <a:pt x="938627" y="615549"/>
                </a:cubicBezTo>
                <a:cubicBezTo>
                  <a:pt x="938627" y="955507"/>
                  <a:pt x="663036" y="1231097"/>
                  <a:pt x="323078" y="1231097"/>
                </a:cubicBezTo>
                <a:cubicBezTo>
                  <a:pt x="227465" y="1231097"/>
                  <a:pt x="136944" y="1209298"/>
                  <a:pt x="56213" y="1170397"/>
                </a:cubicBezTo>
                <a:lnTo>
                  <a:pt x="0" y="1138088"/>
                </a:lnTo>
                <a:lnTo>
                  <a:pt x="0" y="93009"/>
                </a:lnTo>
                <a:lnTo>
                  <a:pt x="56213" y="60700"/>
                </a:lnTo>
                <a:cubicBezTo>
                  <a:pt x="136944" y="21800"/>
                  <a:pt x="227465" y="0"/>
                  <a:pt x="323078" y="0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sp>
        <p:nvSpPr>
          <p:cNvPr id="39" name="フリーフォーム 38"/>
          <p:cNvSpPr/>
          <p:nvPr userDrawn="1"/>
        </p:nvSpPr>
        <p:spPr>
          <a:xfrm>
            <a:off x="-11538" y="4598401"/>
            <a:ext cx="972302" cy="1352797"/>
          </a:xfrm>
          <a:custGeom>
            <a:avLst/>
            <a:gdLst>
              <a:gd name="connsiteX0" fmla="*/ 323078 w 938627"/>
              <a:gd name="connsiteY0" fmla="*/ 0 h 1231097"/>
              <a:gd name="connsiteX1" fmla="*/ 938627 w 938627"/>
              <a:gd name="connsiteY1" fmla="*/ 615549 h 1231097"/>
              <a:gd name="connsiteX2" fmla="*/ 323078 w 938627"/>
              <a:gd name="connsiteY2" fmla="*/ 1231097 h 1231097"/>
              <a:gd name="connsiteX3" fmla="*/ 56213 w 938627"/>
              <a:gd name="connsiteY3" fmla="*/ 1170398 h 1231097"/>
              <a:gd name="connsiteX4" fmla="*/ 0 w 938627"/>
              <a:gd name="connsiteY4" fmla="*/ 1138088 h 1231097"/>
              <a:gd name="connsiteX5" fmla="*/ 0 w 938627"/>
              <a:gd name="connsiteY5" fmla="*/ 93009 h 1231097"/>
              <a:gd name="connsiteX6" fmla="*/ 56213 w 938627"/>
              <a:gd name="connsiteY6" fmla="*/ 60700 h 1231097"/>
              <a:gd name="connsiteX7" fmla="*/ 323078 w 938627"/>
              <a:gd name="connsiteY7" fmla="*/ 0 h 123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627" h="1231097">
                <a:moveTo>
                  <a:pt x="323078" y="0"/>
                </a:moveTo>
                <a:cubicBezTo>
                  <a:pt x="663036" y="0"/>
                  <a:pt x="938627" y="275591"/>
                  <a:pt x="938627" y="615549"/>
                </a:cubicBezTo>
                <a:cubicBezTo>
                  <a:pt x="938627" y="955507"/>
                  <a:pt x="663036" y="1231097"/>
                  <a:pt x="323078" y="1231097"/>
                </a:cubicBezTo>
                <a:cubicBezTo>
                  <a:pt x="227465" y="1231097"/>
                  <a:pt x="136944" y="1209298"/>
                  <a:pt x="56213" y="1170398"/>
                </a:cubicBezTo>
                <a:lnTo>
                  <a:pt x="0" y="1138088"/>
                </a:lnTo>
                <a:lnTo>
                  <a:pt x="0" y="93009"/>
                </a:lnTo>
                <a:lnTo>
                  <a:pt x="56213" y="60700"/>
                </a:lnTo>
                <a:cubicBezTo>
                  <a:pt x="136944" y="21800"/>
                  <a:pt x="227465" y="0"/>
                  <a:pt x="323078" y="0"/>
                </a:cubicBezTo>
                <a:close/>
              </a:path>
            </a:pathLst>
          </a:custGeom>
          <a:solidFill>
            <a:srgbClr val="FF999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sp>
        <p:nvSpPr>
          <p:cNvPr id="41" name="フリーフォーム 40"/>
          <p:cNvSpPr/>
          <p:nvPr userDrawn="1"/>
        </p:nvSpPr>
        <p:spPr>
          <a:xfrm>
            <a:off x="-11538" y="6094487"/>
            <a:ext cx="972302" cy="1352797"/>
          </a:xfrm>
          <a:custGeom>
            <a:avLst/>
            <a:gdLst>
              <a:gd name="connsiteX0" fmla="*/ 323078 w 938627"/>
              <a:gd name="connsiteY0" fmla="*/ 0 h 1231097"/>
              <a:gd name="connsiteX1" fmla="*/ 938627 w 938627"/>
              <a:gd name="connsiteY1" fmla="*/ 615549 h 1231097"/>
              <a:gd name="connsiteX2" fmla="*/ 323078 w 938627"/>
              <a:gd name="connsiteY2" fmla="*/ 1231097 h 1231097"/>
              <a:gd name="connsiteX3" fmla="*/ 56213 w 938627"/>
              <a:gd name="connsiteY3" fmla="*/ 1170397 h 1231097"/>
              <a:gd name="connsiteX4" fmla="*/ 0 w 938627"/>
              <a:gd name="connsiteY4" fmla="*/ 1138088 h 1231097"/>
              <a:gd name="connsiteX5" fmla="*/ 0 w 938627"/>
              <a:gd name="connsiteY5" fmla="*/ 93010 h 1231097"/>
              <a:gd name="connsiteX6" fmla="*/ 56213 w 938627"/>
              <a:gd name="connsiteY6" fmla="*/ 60700 h 1231097"/>
              <a:gd name="connsiteX7" fmla="*/ 323078 w 938627"/>
              <a:gd name="connsiteY7" fmla="*/ 0 h 123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627" h="1231097">
                <a:moveTo>
                  <a:pt x="323078" y="0"/>
                </a:moveTo>
                <a:cubicBezTo>
                  <a:pt x="663036" y="0"/>
                  <a:pt x="938627" y="275591"/>
                  <a:pt x="938627" y="615549"/>
                </a:cubicBezTo>
                <a:cubicBezTo>
                  <a:pt x="938627" y="955507"/>
                  <a:pt x="663036" y="1231097"/>
                  <a:pt x="323078" y="1231097"/>
                </a:cubicBezTo>
                <a:cubicBezTo>
                  <a:pt x="227465" y="1231097"/>
                  <a:pt x="136944" y="1209298"/>
                  <a:pt x="56213" y="1170397"/>
                </a:cubicBezTo>
                <a:lnTo>
                  <a:pt x="0" y="1138088"/>
                </a:lnTo>
                <a:lnTo>
                  <a:pt x="0" y="93010"/>
                </a:lnTo>
                <a:lnTo>
                  <a:pt x="56213" y="60700"/>
                </a:lnTo>
                <a:cubicBezTo>
                  <a:pt x="136944" y="21800"/>
                  <a:pt x="227465" y="0"/>
                  <a:pt x="323078" y="0"/>
                </a:cubicBezTo>
                <a:close/>
              </a:path>
            </a:pathLst>
          </a:custGeom>
          <a:solidFill>
            <a:srgbClr val="9999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</p:spTree>
    <p:extLst>
      <p:ext uri="{BB962C8B-B14F-4D97-AF65-F5344CB8AC3E}">
        <p14:creationId xmlns:p14="http://schemas.microsoft.com/office/powerpoint/2010/main" val="3596768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178" y="348237"/>
            <a:ext cx="8173927" cy="859213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2178" y="1609934"/>
            <a:ext cx="8173927" cy="51990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A93CF-A39F-40A8-8011-A6635175C9B4}" type="datetime1">
              <a:rPr kumimoji="1" lang="ja-JP" altLang="en-US" smtClean="0"/>
              <a:t>2017/7/5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DF50-36BD-4269-B497-7567EBB69525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5" name="フリーフォーム 24"/>
          <p:cNvSpPr/>
          <p:nvPr userDrawn="1"/>
        </p:nvSpPr>
        <p:spPr>
          <a:xfrm>
            <a:off x="-11538" y="110142"/>
            <a:ext cx="972302" cy="1352797"/>
          </a:xfrm>
          <a:custGeom>
            <a:avLst/>
            <a:gdLst>
              <a:gd name="connsiteX0" fmla="*/ 323078 w 938627"/>
              <a:gd name="connsiteY0" fmla="*/ 0 h 1231097"/>
              <a:gd name="connsiteX1" fmla="*/ 938627 w 938627"/>
              <a:gd name="connsiteY1" fmla="*/ 615549 h 1231097"/>
              <a:gd name="connsiteX2" fmla="*/ 323078 w 938627"/>
              <a:gd name="connsiteY2" fmla="*/ 1231097 h 1231097"/>
              <a:gd name="connsiteX3" fmla="*/ 56213 w 938627"/>
              <a:gd name="connsiteY3" fmla="*/ 1170398 h 1231097"/>
              <a:gd name="connsiteX4" fmla="*/ 0 w 938627"/>
              <a:gd name="connsiteY4" fmla="*/ 1138088 h 1231097"/>
              <a:gd name="connsiteX5" fmla="*/ 0 w 938627"/>
              <a:gd name="connsiteY5" fmla="*/ 93009 h 1231097"/>
              <a:gd name="connsiteX6" fmla="*/ 56213 w 938627"/>
              <a:gd name="connsiteY6" fmla="*/ 60700 h 1231097"/>
              <a:gd name="connsiteX7" fmla="*/ 323078 w 938627"/>
              <a:gd name="connsiteY7" fmla="*/ 0 h 123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627" h="1231097">
                <a:moveTo>
                  <a:pt x="323078" y="0"/>
                </a:moveTo>
                <a:cubicBezTo>
                  <a:pt x="663036" y="0"/>
                  <a:pt x="938627" y="275591"/>
                  <a:pt x="938627" y="615549"/>
                </a:cubicBezTo>
                <a:cubicBezTo>
                  <a:pt x="938627" y="955507"/>
                  <a:pt x="663036" y="1231097"/>
                  <a:pt x="323078" y="1231097"/>
                </a:cubicBezTo>
                <a:cubicBezTo>
                  <a:pt x="227465" y="1231097"/>
                  <a:pt x="136944" y="1209298"/>
                  <a:pt x="56213" y="1170398"/>
                </a:cubicBezTo>
                <a:lnTo>
                  <a:pt x="0" y="1138088"/>
                </a:lnTo>
                <a:lnTo>
                  <a:pt x="0" y="93009"/>
                </a:lnTo>
                <a:lnTo>
                  <a:pt x="56213" y="60700"/>
                </a:lnTo>
                <a:cubicBezTo>
                  <a:pt x="136944" y="21800"/>
                  <a:pt x="227465" y="0"/>
                  <a:pt x="32307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sp>
        <p:nvSpPr>
          <p:cNvPr id="26" name="フリーフォーム 25"/>
          <p:cNvSpPr/>
          <p:nvPr userDrawn="1"/>
        </p:nvSpPr>
        <p:spPr>
          <a:xfrm>
            <a:off x="-11538" y="1606228"/>
            <a:ext cx="972302" cy="1352797"/>
          </a:xfrm>
          <a:custGeom>
            <a:avLst/>
            <a:gdLst>
              <a:gd name="connsiteX0" fmla="*/ 323078 w 938627"/>
              <a:gd name="connsiteY0" fmla="*/ 0 h 1231097"/>
              <a:gd name="connsiteX1" fmla="*/ 938627 w 938627"/>
              <a:gd name="connsiteY1" fmla="*/ 615549 h 1231097"/>
              <a:gd name="connsiteX2" fmla="*/ 323078 w 938627"/>
              <a:gd name="connsiteY2" fmla="*/ 1231097 h 1231097"/>
              <a:gd name="connsiteX3" fmla="*/ 56213 w 938627"/>
              <a:gd name="connsiteY3" fmla="*/ 1170398 h 1231097"/>
              <a:gd name="connsiteX4" fmla="*/ 0 w 938627"/>
              <a:gd name="connsiteY4" fmla="*/ 1138088 h 1231097"/>
              <a:gd name="connsiteX5" fmla="*/ 0 w 938627"/>
              <a:gd name="connsiteY5" fmla="*/ 93009 h 1231097"/>
              <a:gd name="connsiteX6" fmla="*/ 56213 w 938627"/>
              <a:gd name="connsiteY6" fmla="*/ 60700 h 1231097"/>
              <a:gd name="connsiteX7" fmla="*/ 323078 w 938627"/>
              <a:gd name="connsiteY7" fmla="*/ 0 h 123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627" h="1231097">
                <a:moveTo>
                  <a:pt x="323078" y="0"/>
                </a:moveTo>
                <a:cubicBezTo>
                  <a:pt x="663036" y="0"/>
                  <a:pt x="938627" y="275591"/>
                  <a:pt x="938627" y="615549"/>
                </a:cubicBezTo>
                <a:cubicBezTo>
                  <a:pt x="938627" y="955507"/>
                  <a:pt x="663036" y="1231097"/>
                  <a:pt x="323078" y="1231097"/>
                </a:cubicBezTo>
                <a:cubicBezTo>
                  <a:pt x="227465" y="1231097"/>
                  <a:pt x="136944" y="1209298"/>
                  <a:pt x="56213" y="1170398"/>
                </a:cubicBezTo>
                <a:lnTo>
                  <a:pt x="0" y="1138088"/>
                </a:lnTo>
                <a:lnTo>
                  <a:pt x="0" y="93009"/>
                </a:lnTo>
                <a:lnTo>
                  <a:pt x="56213" y="60700"/>
                </a:lnTo>
                <a:cubicBezTo>
                  <a:pt x="136944" y="21800"/>
                  <a:pt x="227465" y="0"/>
                  <a:pt x="32307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sp>
        <p:nvSpPr>
          <p:cNvPr id="27" name="フリーフォーム 26"/>
          <p:cNvSpPr/>
          <p:nvPr userDrawn="1"/>
        </p:nvSpPr>
        <p:spPr>
          <a:xfrm>
            <a:off x="-11538" y="3102315"/>
            <a:ext cx="972302" cy="1352797"/>
          </a:xfrm>
          <a:custGeom>
            <a:avLst/>
            <a:gdLst>
              <a:gd name="connsiteX0" fmla="*/ 323078 w 938627"/>
              <a:gd name="connsiteY0" fmla="*/ 0 h 1231097"/>
              <a:gd name="connsiteX1" fmla="*/ 938627 w 938627"/>
              <a:gd name="connsiteY1" fmla="*/ 615549 h 1231097"/>
              <a:gd name="connsiteX2" fmla="*/ 323078 w 938627"/>
              <a:gd name="connsiteY2" fmla="*/ 1231097 h 1231097"/>
              <a:gd name="connsiteX3" fmla="*/ 56213 w 938627"/>
              <a:gd name="connsiteY3" fmla="*/ 1170397 h 1231097"/>
              <a:gd name="connsiteX4" fmla="*/ 0 w 938627"/>
              <a:gd name="connsiteY4" fmla="*/ 1138088 h 1231097"/>
              <a:gd name="connsiteX5" fmla="*/ 0 w 938627"/>
              <a:gd name="connsiteY5" fmla="*/ 93009 h 1231097"/>
              <a:gd name="connsiteX6" fmla="*/ 56213 w 938627"/>
              <a:gd name="connsiteY6" fmla="*/ 60700 h 1231097"/>
              <a:gd name="connsiteX7" fmla="*/ 323078 w 938627"/>
              <a:gd name="connsiteY7" fmla="*/ 0 h 123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627" h="1231097">
                <a:moveTo>
                  <a:pt x="323078" y="0"/>
                </a:moveTo>
                <a:cubicBezTo>
                  <a:pt x="663036" y="0"/>
                  <a:pt x="938627" y="275591"/>
                  <a:pt x="938627" y="615549"/>
                </a:cubicBezTo>
                <a:cubicBezTo>
                  <a:pt x="938627" y="955507"/>
                  <a:pt x="663036" y="1231097"/>
                  <a:pt x="323078" y="1231097"/>
                </a:cubicBezTo>
                <a:cubicBezTo>
                  <a:pt x="227465" y="1231097"/>
                  <a:pt x="136944" y="1209298"/>
                  <a:pt x="56213" y="1170397"/>
                </a:cubicBezTo>
                <a:lnTo>
                  <a:pt x="0" y="1138088"/>
                </a:lnTo>
                <a:lnTo>
                  <a:pt x="0" y="93009"/>
                </a:lnTo>
                <a:lnTo>
                  <a:pt x="56213" y="60700"/>
                </a:lnTo>
                <a:cubicBezTo>
                  <a:pt x="136944" y="21800"/>
                  <a:pt x="227465" y="0"/>
                  <a:pt x="323078" y="0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sp>
        <p:nvSpPr>
          <p:cNvPr id="28" name="フリーフォーム 27"/>
          <p:cNvSpPr/>
          <p:nvPr userDrawn="1"/>
        </p:nvSpPr>
        <p:spPr>
          <a:xfrm>
            <a:off x="-11538" y="4598401"/>
            <a:ext cx="972302" cy="1352797"/>
          </a:xfrm>
          <a:custGeom>
            <a:avLst/>
            <a:gdLst>
              <a:gd name="connsiteX0" fmla="*/ 323078 w 938627"/>
              <a:gd name="connsiteY0" fmla="*/ 0 h 1231097"/>
              <a:gd name="connsiteX1" fmla="*/ 938627 w 938627"/>
              <a:gd name="connsiteY1" fmla="*/ 615549 h 1231097"/>
              <a:gd name="connsiteX2" fmla="*/ 323078 w 938627"/>
              <a:gd name="connsiteY2" fmla="*/ 1231097 h 1231097"/>
              <a:gd name="connsiteX3" fmla="*/ 56213 w 938627"/>
              <a:gd name="connsiteY3" fmla="*/ 1170398 h 1231097"/>
              <a:gd name="connsiteX4" fmla="*/ 0 w 938627"/>
              <a:gd name="connsiteY4" fmla="*/ 1138088 h 1231097"/>
              <a:gd name="connsiteX5" fmla="*/ 0 w 938627"/>
              <a:gd name="connsiteY5" fmla="*/ 93009 h 1231097"/>
              <a:gd name="connsiteX6" fmla="*/ 56213 w 938627"/>
              <a:gd name="connsiteY6" fmla="*/ 60700 h 1231097"/>
              <a:gd name="connsiteX7" fmla="*/ 323078 w 938627"/>
              <a:gd name="connsiteY7" fmla="*/ 0 h 123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627" h="1231097">
                <a:moveTo>
                  <a:pt x="323078" y="0"/>
                </a:moveTo>
                <a:cubicBezTo>
                  <a:pt x="663036" y="0"/>
                  <a:pt x="938627" y="275591"/>
                  <a:pt x="938627" y="615549"/>
                </a:cubicBezTo>
                <a:cubicBezTo>
                  <a:pt x="938627" y="955507"/>
                  <a:pt x="663036" y="1231097"/>
                  <a:pt x="323078" y="1231097"/>
                </a:cubicBezTo>
                <a:cubicBezTo>
                  <a:pt x="227465" y="1231097"/>
                  <a:pt x="136944" y="1209298"/>
                  <a:pt x="56213" y="1170398"/>
                </a:cubicBezTo>
                <a:lnTo>
                  <a:pt x="0" y="1138088"/>
                </a:lnTo>
                <a:lnTo>
                  <a:pt x="0" y="93009"/>
                </a:lnTo>
                <a:lnTo>
                  <a:pt x="56213" y="60700"/>
                </a:lnTo>
                <a:cubicBezTo>
                  <a:pt x="136944" y="21800"/>
                  <a:pt x="227465" y="0"/>
                  <a:pt x="323078" y="0"/>
                </a:cubicBezTo>
                <a:close/>
              </a:path>
            </a:pathLst>
          </a:custGeom>
          <a:solidFill>
            <a:srgbClr val="FF999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sp>
        <p:nvSpPr>
          <p:cNvPr id="29" name="フリーフォーム 28"/>
          <p:cNvSpPr/>
          <p:nvPr userDrawn="1"/>
        </p:nvSpPr>
        <p:spPr>
          <a:xfrm>
            <a:off x="-11538" y="6094487"/>
            <a:ext cx="972302" cy="1352797"/>
          </a:xfrm>
          <a:custGeom>
            <a:avLst/>
            <a:gdLst>
              <a:gd name="connsiteX0" fmla="*/ 323078 w 938627"/>
              <a:gd name="connsiteY0" fmla="*/ 0 h 1231097"/>
              <a:gd name="connsiteX1" fmla="*/ 938627 w 938627"/>
              <a:gd name="connsiteY1" fmla="*/ 615549 h 1231097"/>
              <a:gd name="connsiteX2" fmla="*/ 323078 w 938627"/>
              <a:gd name="connsiteY2" fmla="*/ 1231097 h 1231097"/>
              <a:gd name="connsiteX3" fmla="*/ 56213 w 938627"/>
              <a:gd name="connsiteY3" fmla="*/ 1170397 h 1231097"/>
              <a:gd name="connsiteX4" fmla="*/ 0 w 938627"/>
              <a:gd name="connsiteY4" fmla="*/ 1138088 h 1231097"/>
              <a:gd name="connsiteX5" fmla="*/ 0 w 938627"/>
              <a:gd name="connsiteY5" fmla="*/ 93010 h 1231097"/>
              <a:gd name="connsiteX6" fmla="*/ 56213 w 938627"/>
              <a:gd name="connsiteY6" fmla="*/ 60700 h 1231097"/>
              <a:gd name="connsiteX7" fmla="*/ 323078 w 938627"/>
              <a:gd name="connsiteY7" fmla="*/ 0 h 123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627" h="1231097">
                <a:moveTo>
                  <a:pt x="323078" y="0"/>
                </a:moveTo>
                <a:cubicBezTo>
                  <a:pt x="663036" y="0"/>
                  <a:pt x="938627" y="275591"/>
                  <a:pt x="938627" y="615549"/>
                </a:cubicBezTo>
                <a:cubicBezTo>
                  <a:pt x="938627" y="955507"/>
                  <a:pt x="663036" y="1231097"/>
                  <a:pt x="323078" y="1231097"/>
                </a:cubicBezTo>
                <a:cubicBezTo>
                  <a:pt x="227465" y="1231097"/>
                  <a:pt x="136944" y="1209298"/>
                  <a:pt x="56213" y="1170397"/>
                </a:cubicBezTo>
                <a:lnTo>
                  <a:pt x="0" y="1138088"/>
                </a:lnTo>
                <a:lnTo>
                  <a:pt x="0" y="93010"/>
                </a:lnTo>
                <a:lnTo>
                  <a:pt x="56213" y="60700"/>
                </a:lnTo>
                <a:cubicBezTo>
                  <a:pt x="136944" y="21800"/>
                  <a:pt x="227465" y="0"/>
                  <a:pt x="323078" y="0"/>
                </a:cubicBezTo>
                <a:close/>
              </a:path>
            </a:pathLst>
          </a:custGeom>
          <a:solidFill>
            <a:srgbClr val="9999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</p:spTree>
    <p:extLst>
      <p:ext uri="{BB962C8B-B14F-4D97-AF65-F5344CB8AC3E}">
        <p14:creationId xmlns:p14="http://schemas.microsoft.com/office/powerpoint/2010/main" val="681026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178" y="1148592"/>
            <a:ext cx="8168678" cy="3144614"/>
          </a:xfrm>
        </p:spPr>
        <p:txBody>
          <a:bodyPr anchor="b"/>
          <a:lstStyle>
            <a:lvl1pPr>
              <a:defRPr sz="6235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2178" y="4601835"/>
            <a:ext cx="8168678" cy="1653678"/>
          </a:xfrm>
        </p:spPr>
        <p:txBody>
          <a:bodyPr/>
          <a:lstStyle>
            <a:lvl1pPr marL="0" indent="0">
              <a:buNone/>
              <a:defRPr sz="2494">
                <a:solidFill>
                  <a:schemeClr val="bg1">
                    <a:lumMod val="50000"/>
                  </a:schemeClr>
                </a:solidFill>
              </a:defRPr>
            </a:lvl1pPr>
            <a:lvl2pPr marL="475094" indent="0">
              <a:buNone/>
              <a:defRPr sz="2079">
                <a:solidFill>
                  <a:schemeClr val="tx1">
                    <a:tint val="75000"/>
                  </a:schemeClr>
                </a:solidFill>
              </a:defRPr>
            </a:lvl2pPr>
            <a:lvl3pPr marL="950188" indent="0">
              <a:buNone/>
              <a:defRPr sz="1870">
                <a:solidFill>
                  <a:schemeClr val="tx1">
                    <a:tint val="75000"/>
                  </a:schemeClr>
                </a:solidFill>
              </a:defRPr>
            </a:lvl3pPr>
            <a:lvl4pPr marL="1425282" indent="0">
              <a:buNone/>
              <a:defRPr sz="1663">
                <a:solidFill>
                  <a:schemeClr val="tx1">
                    <a:tint val="75000"/>
                  </a:schemeClr>
                </a:solidFill>
              </a:defRPr>
            </a:lvl4pPr>
            <a:lvl5pPr marL="1900376" indent="0">
              <a:buNone/>
              <a:defRPr sz="1663">
                <a:solidFill>
                  <a:schemeClr val="tx1">
                    <a:tint val="75000"/>
                  </a:schemeClr>
                </a:solidFill>
              </a:defRPr>
            </a:lvl5pPr>
            <a:lvl6pPr marL="2375470" indent="0">
              <a:buNone/>
              <a:defRPr sz="1663">
                <a:solidFill>
                  <a:schemeClr val="tx1">
                    <a:tint val="75000"/>
                  </a:schemeClr>
                </a:solidFill>
              </a:defRPr>
            </a:lvl6pPr>
            <a:lvl7pPr marL="2850564" indent="0">
              <a:buNone/>
              <a:defRPr sz="1663">
                <a:solidFill>
                  <a:schemeClr val="tx1">
                    <a:tint val="75000"/>
                  </a:schemeClr>
                </a:solidFill>
              </a:defRPr>
            </a:lvl7pPr>
            <a:lvl8pPr marL="3325658" indent="0">
              <a:buNone/>
              <a:defRPr sz="1663">
                <a:solidFill>
                  <a:schemeClr val="tx1">
                    <a:tint val="75000"/>
                  </a:schemeClr>
                </a:solidFill>
              </a:defRPr>
            </a:lvl8pPr>
            <a:lvl9pPr marL="3800751" indent="0">
              <a:buNone/>
              <a:defRPr sz="166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3930B-9269-4F0D-9B50-20D0D7B1072B}" type="datetime1">
              <a:rPr kumimoji="1" lang="ja-JP" altLang="en-US" smtClean="0"/>
              <a:t>2017/7/5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DF50-36BD-4269-B497-7567EBB69525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2" name="フリーフォーム 11"/>
          <p:cNvSpPr/>
          <p:nvPr userDrawn="1"/>
        </p:nvSpPr>
        <p:spPr>
          <a:xfrm>
            <a:off x="-11538" y="110142"/>
            <a:ext cx="972302" cy="1352797"/>
          </a:xfrm>
          <a:custGeom>
            <a:avLst/>
            <a:gdLst>
              <a:gd name="connsiteX0" fmla="*/ 323078 w 938627"/>
              <a:gd name="connsiteY0" fmla="*/ 0 h 1231097"/>
              <a:gd name="connsiteX1" fmla="*/ 938627 w 938627"/>
              <a:gd name="connsiteY1" fmla="*/ 615549 h 1231097"/>
              <a:gd name="connsiteX2" fmla="*/ 323078 w 938627"/>
              <a:gd name="connsiteY2" fmla="*/ 1231097 h 1231097"/>
              <a:gd name="connsiteX3" fmla="*/ 56213 w 938627"/>
              <a:gd name="connsiteY3" fmla="*/ 1170398 h 1231097"/>
              <a:gd name="connsiteX4" fmla="*/ 0 w 938627"/>
              <a:gd name="connsiteY4" fmla="*/ 1138088 h 1231097"/>
              <a:gd name="connsiteX5" fmla="*/ 0 w 938627"/>
              <a:gd name="connsiteY5" fmla="*/ 93009 h 1231097"/>
              <a:gd name="connsiteX6" fmla="*/ 56213 w 938627"/>
              <a:gd name="connsiteY6" fmla="*/ 60700 h 1231097"/>
              <a:gd name="connsiteX7" fmla="*/ 323078 w 938627"/>
              <a:gd name="connsiteY7" fmla="*/ 0 h 123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627" h="1231097">
                <a:moveTo>
                  <a:pt x="323078" y="0"/>
                </a:moveTo>
                <a:cubicBezTo>
                  <a:pt x="663036" y="0"/>
                  <a:pt x="938627" y="275591"/>
                  <a:pt x="938627" y="615549"/>
                </a:cubicBezTo>
                <a:cubicBezTo>
                  <a:pt x="938627" y="955507"/>
                  <a:pt x="663036" y="1231097"/>
                  <a:pt x="323078" y="1231097"/>
                </a:cubicBezTo>
                <a:cubicBezTo>
                  <a:pt x="227465" y="1231097"/>
                  <a:pt x="136944" y="1209298"/>
                  <a:pt x="56213" y="1170398"/>
                </a:cubicBezTo>
                <a:lnTo>
                  <a:pt x="0" y="1138088"/>
                </a:lnTo>
                <a:lnTo>
                  <a:pt x="0" y="93009"/>
                </a:lnTo>
                <a:lnTo>
                  <a:pt x="56213" y="60700"/>
                </a:lnTo>
                <a:cubicBezTo>
                  <a:pt x="136944" y="21800"/>
                  <a:pt x="227465" y="0"/>
                  <a:pt x="32307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sp>
        <p:nvSpPr>
          <p:cNvPr id="13" name="フリーフォーム 12"/>
          <p:cNvSpPr/>
          <p:nvPr userDrawn="1"/>
        </p:nvSpPr>
        <p:spPr>
          <a:xfrm>
            <a:off x="-11538" y="1606228"/>
            <a:ext cx="972302" cy="1352797"/>
          </a:xfrm>
          <a:custGeom>
            <a:avLst/>
            <a:gdLst>
              <a:gd name="connsiteX0" fmla="*/ 323078 w 938627"/>
              <a:gd name="connsiteY0" fmla="*/ 0 h 1231097"/>
              <a:gd name="connsiteX1" fmla="*/ 938627 w 938627"/>
              <a:gd name="connsiteY1" fmla="*/ 615549 h 1231097"/>
              <a:gd name="connsiteX2" fmla="*/ 323078 w 938627"/>
              <a:gd name="connsiteY2" fmla="*/ 1231097 h 1231097"/>
              <a:gd name="connsiteX3" fmla="*/ 56213 w 938627"/>
              <a:gd name="connsiteY3" fmla="*/ 1170398 h 1231097"/>
              <a:gd name="connsiteX4" fmla="*/ 0 w 938627"/>
              <a:gd name="connsiteY4" fmla="*/ 1138088 h 1231097"/>
              <a:gd name="connsiteX5" fmla="*/ 0 w 938627"/>
              <a:gd name="connsiteY5" fmla="*/ 93009 h 1231097"/>
              <a:gd name="connsiteX6" fmla="*/ 56213 w 938627"/>
              <a:gd name="connsiteY6" fmla="*/ 60700 h 1231097"/>
              <a:gd name="connsiteX7" fmla="*/ 323078 w 938627"/>
              <a:gd name="connsiteY7" fmla="*/ 0 h 123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627" h="1231097">
                <a:moveTo>
                  <a:pt x="323078" y="0"/>
                </a:moveTo>
                <a:cubicBezTo>
                  <a:pt x="663036" y="0"/>
                  <a:pt x="938627" y="275591"/>
                  <a:pt x="938627" y="615549"/>
                </a:cubicBezTo>
                <a:cubicBezTo>
                  <a:pt x="938627" y="955507"/>
                  <a:pt x="663036" y="1231097"/>
                  <a:pt x="323078" y="1231097"/>
                </a:cubicBezTo>
                <a:cubicBezTo>
                  <a:pt x="227465" y="1231097"/>
                  <a:pt x="136944" y="1209298"/>
                  <a:pt x="56213" y="1170398"/>
                </a:cubicBezTo>
                <a:lnTo>
                  <a:pt x="0" y="1138088"/>
                </a:lnTo>
                <a:lnTo>
                  <a:pt x="0" y="93009"/>
                </a:lnTo>
                <a:lnTo>
                  <a:pt x="56213" y="60700"/>
                </a:lnTo>
                <a:cubicBezTo>
                  <a:pt x="136944" y="21800"/>
                  <a:pt x="227465" y="0"/>
                  <a:pt x="32307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sp>
        <p:nvSpPr>
          <p:cNvPr id="14" name="フリーフォーム 13"/>
          <p:cNvSpPr/>
          <p:nvPr userDrawn="1"/>
        </p:nvSpPr>
        <p:spPr>
          <a:xfrm>
            <a:off x="-11538" y="3102315"/>
            <a:ext cx="972302" cy="1352797"/>
          </a:xfrm>
          <a:custGeom>
            <a:avLst/>
            <a:gdLst>
              <a:gd name="connsiteX0" fmla="*/ 323078 w 938627"/>
              <a:gd name="connsiteY0" fmla="*/ 0 h 1231097"/>
              <a:gd name="connsiteX1" fmla="*/ 938627 w 938627"/>
              <a:gd name="connsiteY1" fmla="*/ 615549 h 1231097"/>
              <a:gd name="connsiteX2" fmla="*/ 323078 w 938627"/>
              <a:gd name="connsiteY2" fmla="*/ 1231097 h 1231097"/>
              <a:gd name="connsiteX3" fmla="*/ 56213 w 938627"/>
              <a:gd name="connsiteY3" fmla="*/ 1170397 h 1231097"/>
              <a:gd name="connsiteX4" fmla="*/ 0 w 938627"/>
              <a:gd name="connsiteY4" fmla="*/ 1138088 h 1231097"/>
              <a:gd name="connsiteX5" fmla="*/ 0 w 938627"/>
              <a:gd name="connsiteY5" fmla="*/ 93009 h 1231097"/>
              <a:gd name="connsiteX6" fmla="*/ 56213 w 938627"/>
              <a:gd name="connsiteY6" fmla="*/ 60700 h 1231097"/>
              <a:gd name="connsiteX7" fmla="*/ 323078 w 938627"/>
              <a:gd name="connsiteY7" fmla="*/ 0 h 123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627" h="1231097">
                <a:moveTo>
                  <a:pt x="323078" y="0"/>
                </a:moveTo>
                <a:cubicBezTo>
                  <a:pt x="663036" y="0"/>
                  <a:pt x="938627" y="275591"/>
                  <a:pt x="938627" y="615549"/>
                </a:cubicBezTo>
                <a:cubicBezTo>
                  <a:pt x="938627" y="955507"/>
                  <a:pt x="663036" y="1231097"/>
                  <a:pt x="323078" y="1231097"/>
                </a:cubicBezTo>
                <a:cubicBezTo>
                  <a:pt x="227465" y="1231097"/>
                  <a:pt x="136944" y="1209298"/>
                  <a:pt x="56213" y="1170397"/>
                </a:cubicBezTo>
                <a:lnTo>
                  <a:pt x="0" y="1138088"/>
                </a:lnTo>
                <a:lnTo>
                  <a:pt x="0" y="93009"/>
                </a:lnTo>
                <a:lnTo>
                  <a:pt x="56213" y="60700"/>
                </a:lnTo>
                <a:cubicBezTo>
                  <a:pt x="136944" y="21800"/>
                  <a:pt x="227465" y="0"/>
                  <a:pt x="323078" y="0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sp>
        <p:nvSpPr>
          <p:cNvPr id="15" name="フリーフォーム 14"/>
          <p:cNvSpPr/>
          <p:nvPr userDrawn="1"/>
        </p:nvSpPr>
        <p:spPr>
          <a:xfrm>
            <a:off x="-11538" y="4598401"/>
            <a:ext cx="972302" cy="1352797"/>
          </a:xfrm>
          <a:custGeom>
            <a:avLst/>
            <a:gdLst>
              <a:gd name="connsiteX0" fmla="*/ 323078 w 938627"/>
              <a:gd name="connsiteY0" fmla="*/ 0 h 1231097"/>
              <a:gd name="connsiteX1" fmla="*/ 938627 w 938627"/>
              <a:gd name="connsiteY1" fmla="*/ 615549 h 1231097"/>
              <a:gd name="connsiteX2" fmla="*/ 323078 w 938627"/>
              <a:gd name="connsiteY2" fmla="*/ 1231097 h 1231097"/>
              <a:gd name="connsiteX3" fmla="*/ 56213 w 938627"/>
              <a:gd name="connsiteY3" fmla="*/ 1170398 h 1231097"/>
              <a:gd name="connsiteX4" fmla="*/ 0 w 938627"/>
              <a:gd name="connsiteY4" fmla="*/ 1138088 h 1231097"/>
              <a:gd name="connsiteX5" fmla="*/ 0 w 938627"/>
              <a:gd name="connsiteY5" fmla="*/ 93009 h 1231097"/>
              <a:gd name="connsiteX6" fmla="*/ 56213 w 938627"/>
              <a:gd name="connsiteY6" fmla="*/ 60700 h 1231097"/>
              <a:gd name="connsiteX7" fmla="*/ 323078 w 938627"/>
              <a:gd name="connsiteY7" fmla="*/ 0 h 123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627" h="1231097">
                <a:moveTo>
                  <a:pt x="323078" y="0"/>
                </a:moveTo>
                <a:cubicBezTo>
                  <a:pt x="663036" y="0"/>
                  <a:pt x="938627" y="275591"/>
                  <a:pt x="938627" y="615549"/>
                </a:cubicBezTo>
                <a:cubicBezTo>
                  <a:pt x="938627" y="955507"/>
                  <a:pt x="663036" y="1231097"/>
                  <a:pt x="323078" y="1231097"/>
                </a:cubicBezTo>
                <a:cubicBezTo>
                  <a:pt x="227465" y="1231097"/>
                  <a:pt x="136944" y="1209298"/>
                  <a:pt x="56213" y="1170398"/>
                </a:cubicBezTo>
                <a:lnTo>
                  <a:pt x="0" y="1138088"/>
                </a:lnTo>
                <a:lnTo>
                  <a:pt x="0" y="93009"/>
                </a:lnTo>
                <a:lnTo>
                  <a:pt x="56213" y="60700"/>
                </a:lnTo>
                <a:cubicBezTo>
                  <a:pt x="136944" y="21800"/>
                  <a:pt x="227465" y="0"/>
                  <a:pt x="323078" y="0"/>
                </a:cubicBezTo>
                <a:close/>
              </a:path>
            </a:pathLst>
          </a:custGeom>
          <a:solidFill>
            <a:srgbClr val="FF999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sp>
        <p:nvSpPr>
          <p:cNvPr id="16" name="フリーフォーム 15"/>
          <p:cNvSpPr/>
          <p:nvPr userDrawn="1"/>
        </p:nvSpPr>
        <p:spPr>
          <a:xfrm>
            <a:off x="-11538" y="6094487"/>
            <a:ext cx="972302" cy="1352797"/>
          </a:xfrm>
          <a:custGeom>
            <a:avLst/>
            <a:gdLst>
              <a:gd name="connsiteX0" fmla="*/ 323078 w 938627"/>
              <a:gd name="connsiteY0" fmla="*/ 0 h 1231097"/>
              <a:gd name="connsiteX1" fmla="*/ 938627 w 938627"/>
              <a:gd name="connsiteY1" fmla="*/ 615549 h 1231097"/>
              <a:gd name="connsiteX2" fmla="*/ 323078 w 938627"/>
              <a:gd name="connsiteY2" fmla="*/ 1231097 h 1231097"/>
              <a:gd name="connsiteX3" fmla="*/ 56213 w 938627"/>
              <a:gd name="connsiteY3" fmla="*/ 1170397 h 1231097"/>
              <a:gd name="connsiteX4" fmla="*/ 0 w 938627"/>
              <a:gd name="connsiteY4" fmla="*/ 1138088 h 1231097"/>
              <a:gd name="connsiteX5" fmla="*/ 0 w 938627"/>
              <a:gd name="connsiteY5" fmla="*/ 93010 h 1231097"/>
              <a:gd name="connsiteX6" fmla="*/ 56213 w 938627"/>
              <a:gd name="connsiteY6" fmla="*/ 60700 h 1231097"/>
              <a:gd name="connsiteX7" fmla="*/ 323078 w 938627"/>
              <a:gd name="connsiteY7" fmla="*/ 0 h 123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627" h="1231097">
                <a:moveTo>
                  <a:pt x="323078" y="0"/>
                </a:moveTo>
                <a:cubicBezTo>
                  <a:pt x="663036" y="0"/>
                  <a:pt x="938627" y="275591"/>
                  <a:pt x="938627" y="615549"/>
                </a:cubicBezTo>
                <a:cubicBezTo>
                  <a:pt x="938627" y="955507"/>
                  <a:pt x="663036" y="1231097"/>
                  <a:pt x="323078" y="1231097"/>
                </a:cubicBezTo>
                <a:cubicBezTo>
                  <a:pt x="227465" y="1231097"/>
                  <a:pt x="136944" y="1209298"/>
                  <a:pt x="56213" y="1170397"/>
                </a:cubicBezTo>
                <a:lnTo>
                  <a:pt x="0" y="1138088"/>
                </a:lnTo>
                <a:lnTo>
                  <a:pt x="0" y="93010"/>
                </a:lnTo>
                <a:lnTo>
                  <a:pt x="56213" y="60700"/>
                </a:lnTo>
                <a:cubicBezTo>
                  <a:pt x="136944" y="21800"/>
                  <a:pt x="227465" y="0"/>
                  <a:pt x="323078" y="0"/>
                </a:cubicBezTo>
                <a:close/>
              </a:path>
            </a:pathLst>
          </a:custGeom>
          <a:solidFill>
            <a:srgbClr val="9999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</p:spTree>
    <p:extLst>
      <p:ext uri="{BB962C8B-B14F-4D97-AF65-F5344CB8AC3E}">
        <p14:creationId xmlns:p14="http://schemas.microsoft.com/office/powerpoint/2010/main" val="2184267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2178" y="2012414"/>
            <a:ext cx="3923025" cy="4796544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74087" y="2012414"/>
            <a:ext cx="3923025" cy="4796544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11DF8-F3EB-4892-930A-C783AD158FAB}" type="datetime1">
              <a:rPr kumimoji="1" lang="ja-JP" altLang="en-US" smtClean="0"/>
              <a:t>2017/7/5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DF50-36BD-4269-B497-7567EBB69525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4" name="フリーフォーム 13"/>
          <p:cNvSpPr/>
          <p:nvPr userDrawn="1"/>
        </p:nvSpPr>
        <p:spPr>
          <a:xfrm>
            <a:off x="-11538" y="110142"/>
            <a:ext cx="972302" cy="1352797"/>
          </a:xfrm>
          <a:custGeom>
            <a:avLst/>
            <a:gdLst>
              <a:gd name="connsiteX0" fmla="*/ 323078 w 938627"/>
              <a:gd name="connsiteY0" fmla="*/ 0 h 1231097"/>
              <a:gd name="connsiteX1" fmla="*/ 938627 w 938627"/>
              <a:gd name="connsiteY1" fmla="*/ 615549 h 1231097"/>
              <a:gd name="connsiteX2" fmla="*/ 323078 w 938627"/>
              <a:gd name="connsiteY2" fmla="*/ 1231097 h 1231097"/>
              <a:gd name="connsiteX3" fmla="*/ 56213 w 938627"/>
              <a:gd name="connsiteY3" fmla="*/ 1170398 h 1231097"/>
              <a:gd name="connsiteX4" fmla="*/ 0 w 938627"/>
              <a:gd name="connsiteY4" fmla="*/ 1138088 h 1231097"/>
              <a:gd name="connsiteX5" fmla="*/ 0 w 938627"/>
              <a:gd name="connsiteY5" fmla="*/ 93009 h 1231097"/>
              <a:gd name="connsiteX6" fmla="*/ 56213 w 938627"/>
              <a:gd name="connsiteY6" fmla="*/ 60700 h 1231097"/>
              <a:gd name="connsiteX7" fmla="*/ 323078 w 938627"/>
              <a:gd name="connsiteY7" fmla="*/ 0 h 123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627" h="1231097">
                <a:moveTo>
                  <a:pt x="323078" y="0"/>
                </a:moveTo>
                <a:cubicBezTo>
                  <a:pt x="663036" y="0"/>
                  <a:pt x="938627" y="275591"/>
                  <a:pt x="938627" y="615549"/>
                </a:cubicBezTo>
                <a:cubicBezTo>
                  <a:pt x="938627" y="955507"/>
                  <a:pt x="663036" y="1231097"/>
                  <a:pt x="323078" y="1231097"/>
                </a:cubicBezTo>
                <a:cubicBezTo>
                  <a:pt x="227465" y="1231097"/>
                  <a:pt x="136944" y="1209298"/>
                  <a:pt x="56213" y="1170398"/>
                </a:cubicBezTo>
                <a:lnTo>
                  <a:pt x="0" y="1138088"/>
                </a:lnTo>
                <a:lnTo>
                  <a:pt x="0" y="93009"/>
                </a:lnTo>
                <a:lnTo>
                  <a:pt x="56213" y="60700"/>
                </a:lnTo>
                <a:cubicBezTo>
                  <a:pt x="136944" y="21800"/>
                  <a:pt x="227465" y="0"/>
                  <a:pt x="32307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sp>
        <p:nvSpPr>
          <p:cNvPr id="15" name="フリーフォーム 14"/>
          <p:cNvSpPr/>
          <p:nvPr userDrawn="1"/>
        </p:nvSpPr>
        <p:spPr>
          <a:xfrm>
            <a:off x="-11538" y="1606228"/>
            <a:ext cx="972302" cy="1352797"/>
          </a:xfrm>
          <a:custGeom>
            <a:avLst/>
            <a:gdLst>
              <a:gd name="connsiteX0" fmla="*/ 323078 w 938627"/>
              <a:gd name="connsiteY0" fmla="*/ 0 h 1231097"/>
              <a:gd name="connsiteX1" fmla="*/ 938627 w 938627"/>
              <a:gd name="connsiteY1" fmla="*/ 615549 h 1231097"/>
              <a:gd name="connsiteX2" fmla="*/ 323078 w 938627"/>
              <a:gd name="connsiteY2" fmla="*/ 1231097 h 1231097"/>
              <a:gd name="connsiteX3" fmla="*/ 56213 w 938627"/>
              <a:gd name="connsiteY3" fmla="*/ 1170398 h 1231097"/>
              <a:gd name="connsiteX4" fmla="*/ 0 w 938627"/>
              <a:gd name="connsiteY4" fmla="*/ 1138088 h 1231097"/>
              <a:gd name="connsiteX5" fmla="*/ 0 w 938627"/>
              <a:gd name="connsiteY5" fmla="*/ 93009 h 1231097"/>
              <a:gd name="connsiteX6" fmla="*/ 56213 w 938627"/>
              <a:gd name="connsiteY6" fmla="*/ 60700 h 1231097"/>
              <a:gd name="connsiteX7" fmla="*/ 323078 w 938627"/>
              <a:gd name="connsiteY7" fmla="*/ 0 h 123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627" h="1231097">
                <a:moveTo>
                  <a:pt x="323078" y="0"/>
                </a:moveTo>
                <a:cubicBezTo>
                  <a:pt x="663036" y="0"/>
                  <a:pt x="938627" y="275591"/>
                  <a:pt x="938627" y="615549"/>
                </a:cubicBezTo>
                <a:cubicBezTo>
                  <a:pt x="938627" y="955507"/>
                  <a:pt x="663036" y="1231097"/>
                  <a:pt x="323078" y="1231097"/>
                </a:cubicBezTo>
                <a:cubicBezTo>
                  <a:pt x="227465" y="1231097"/>
                  <a:pt x="136944" y="1209298"/>
                  <a:pt x="56213" y="1170398"/>
                </a:cubicBezTo>
                <a:lnTo>
                  <a:pt x="0" y="1138088"/>
                </a:lnTo>
                <a:lnTo>
                  <a:pt x="0" y="93009"/>
                </a:lnTo>
                <a:lnTo>
                  <a:pt x="56213" y="60700"/>
                </a:lnTo>
                <a:cubicBezTo>
                  <a:pt x="136944" y="21800"/>
                  <a:pt x="227465" y="0"/>
                  <a:pt x="32307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sp>
        <p:nvSpPr>
          <p:cNvPr id="16" name="フリーフォーム 15"/>
          <p:cNvSpPr/>
          <p:nvPr userDrawn="1"/>
        </p:nvSpPr>
        <p:spPr>
          <a:xfrm>
            <a:off x="-11538" y="3102315"/>
            <a:ext cx="972302" cy="1352797"/>
          </a:xfrm>
          <a:custGeom>
            <a:avLst/>
            <a:gdLst>
              <a:gd name="connsiteX0" fmla="*/ 323078 w 938627"/>
              <a:gd name="connsiteY0" fmla="*/ 0 h 1231097"/>
              <a:gd name="connsiteX1" fmla="*/ 938627 w 938627"/>
              <a:gd name="connsiteY1" fmla="*/ 615549 h 1231097"/>
              <a:gd name="connsiteX2" fmla="*/ 323078 w 938627"/>
              <a:gd name="connsiteY2" fmla="*/ 1231097 h 1231097"/>
              <a:gd name="connsiteX3" fmla="*/ 56213 w 938627"/>
              <a:gd name="connsiteY3" fmla="*/ 1170397 h 1231097"/>
              <a:gd name="connsiteX4" fmla="*/ 0 w 938627"/>
              <a:gd name="connsiteY4" fmla="*/ 1138088 h 1231097"/>
              <a:gd name="connsiteX5" fmla="*/ 0 w 938627"/>
              <a:gd name="connsiteY5" fmla="*/ 93009 h 1231097"/>
              <a:gd name="connsiteX6" fmla="*/ 56213 w 938627"/>
              <a:gd name="connsiteY6" fmla="*/ 60700 h 1231097"/>
              <a:gd name="connsiteX7" fmla="*/ 323078 w 938627"/>
              <a:gd name="connsiteY7" fmla="*/ 0 h 123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627" h="1231097">
                <a:moveTo>
                  <a:pt x="323078" y="0"/>
                </a:moveTo>
                <a:cubicBezTo>
                  <a:pt x="663036" y="0"/>
                  <a:pt x="938627" y="275591"/>
                  <a:pt x="938627" y="615549"/>
                </a:cubicBezTo>
                <a:cubicBezTo>
                  <a:pt x="938627" y="955507"/>
                  <a:pt x="663036" y="1231097"/>
                  <a:pt x="323078" y="1231097"/>
                </a:cubicBezTo>
                <a:cubicBezTo>
                  <a:pt x="227465" y="1231097"/>
                  <a:pt x="136944" y="1209298"/>
                  <a:pt x="56213" y="1170397"/>
                </a:cubicBezTo>
                <a:lnTo>
                  <a:pt x="0" y="1138088"/>
                </a:lnTo>
                <a:lnTo>
                  <a:pt x="0" y="93009"/>
                </a:lnTo>
                <a:lnTo>
                  <a:pt x="56213" y="60700"/>
                </a:lnTo>
                <a:cubicBezTo>
                  <a:pt x="136944" y="21800"/>
                  <a:pt x="227465" y="0"/>
                  <a:pt x="323078" y="0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sp>
        <p:nvSpPr>
          <p:cNvPr id="17" name="フリーフォーム 16"/>
          <p:cNvSpPr/>
          <p:nvPr userDrawn="1"/>
        </p:nvSpPr>
        <p:spPr>
          <a:xfrm>
            <a:off x="-11538" y="4598401"/>
            <a:ext cx="972302" cy="1352797"/>
          </a:xfrm>
          <a:custGeom>
            <a:avLst/>
            <a:gdLst>
              <a:gd name="connsiteX0" fmla="*/ 323078 w 938627"/>
              <a:gd name="connsiteY0" fmla="*/ 0 h 1231097"/>
              <a:gd name="connsiteX1" fmla="*/ 938627 w 938627"/>
              <a:gd name="connsiteY1" fmla="*/ 615549 h 1231097"/>
              <a:gd name="connsiteX2" fmla="*/ 323078 w 938627"/>
              <a:gd name="connsiteY2" fmla="*/ 1231097 h 1231097"/>
              <a:gd name="connsiteX3" fmla="*/ 56213 w 938627"/>
              <a:gd name="connsiteY3" fmla="*/ 1170398 h 1231097"/>
              <a:gd name="connsiteX4" fmla="*/ 0 w 938627"/>
              <a:gd name="connsiteY4" fmla="*/ 1138088 h 1231097"/>
              <a:gd name="connsiteX5" fmla="*/ 0 w 938627"/>
              <a:gd name="connsiteY5" fmla="*/ 93009 h 1231097"/>
              <a:gd name="connsiteX6" fmla="*/ 56213 w 938627"/>
              <a:gd name="connsiteY6" fmla="*/ 60700 h 1231097"/>
              <a:gd name="connsiteX7" fmla="*/ 323078 w 938627"/>
              <a:gd name="connsiteY7" fmla="*/ 0 h 123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627" h="1231097">
                <a:moveTo>
                  <a:pt x="323078" y="0"/>
                </a:moveTo>
                <a:cubicBezTo>
                  <a:pt x="663036" y="0"/>
                  <a:pt x="938627" y="275591"/>
                  <a:pt x="938627" y="615549"/>
                </a:cubicBezTo>
                <a:cubicBezTo>
                  <a:pt x="938627" y="955507"/>
                  <a:pt x="663036" y="1231097"/>
                  <a:pt x="323078" y="1231097"/>
                </a:cubicBezTo>
                <a:cubicBezTo>
                  <a:pt x="227465" y="1231097"/>
                  <a:pt x="136944" y="1209298"/>
                  <a:pt x="56213" y="1170398"/>
                </a:cubicBezTo>
                <a:lnTo>
                  <a:pt x="0" y="1138088"/>
                </a:lnTo>
                <a:lnTo>
                  <a:pt x="0" y="93009"/>
                </a:lnTo>
                <a:lnTo>
                  <a:pt x="56213" y="60700"/>
                </a:lnTo>
                <a:cubicBezTo>
                  <a:pt x="136944" y="21800"/>
                  <a:pt x="227465" y="0"/>
                  <a:pt x="323078" y="0"/>
                </a:cubicBezTo>
                <a:close/>
              </a:path>
            </a:pathLst>
          </a:custGeom>
          <a:solidFill>
            <a:srgbClr val="FF999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sp>
        <p:nvSpPr>
          <p:cNvPr id="18" name="フリーフォーム 17"/>
          <p:cNvSpPr/>
          <p:nvPr userDrawn="1"/>
        </p:nvSpPr>
        <p:spPr>
          <a:xfrm>
            <a:off x="-11538" y="6094487"/>
            <a:ext cx="972302" cy="1352797"/>
          </a:xfrm>
          <a:custGeom>
            <a:avLst/>
            <a:gdLst>
              <a:gd name="connsiteX0" fmla="*/ 323078 w 938627"/>
              <a:gd name="connsiteY0" fmla="*/ 0 h 1231097"/>
              <a:gd name="connsiteX1" fmla="*/ 938627 w 938627"/>
              <a:gd name="connsiteY1" fmla="*/ 615549 h 1231097"/>
              <a:gd name="connsiteX2" fmla="*/ 323078 w 938627"/>
              <a:gd name="connsiteY2" fmla="*/ 1231097 h 1231097"/>
              <a:gd name="connsiteX3" fmla="*/ 56213 w 938627"/>
              <a:gd name="connsiteY3" fmla="*/ 1170397 h 1231097"/>
              <a:gd name="connsiteX4" fmla="*/ 0 w 938627"/>
              <a:gd name="connsiteY4" fmla="*/ 1138088 h 1231097"/>
              <a:gd name="connsiteX5" fmla="*/ 0 w 938627"/>
              <a:gd name="connsiteY5" fmla="*/ 93010 h 1231097"/>
              <a:gd name="connsiteX6" fmla="*/ 56213 w 938627"/>
              <a:gd name="connsiteY6" fmla="*/ 60700 h 1231097"/>
              <a:gd name="connsiteX7" fmla="*/ 323078 w 938627"/>
              <a:gd name="connsiteY7" fmla="*/ 0 h 123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627" h="1231097">
                <a:moveTo>
                  <a:pt x="323078" y="0"/>
                </a:moveTo>
                <a:cubicBezTo>
                  <a:pt x="663036" y="0"/>
                  <a:pt x="938627" y="275591"/>
                  <a:pt x="938627" y="615549"/>
                </a:cubicBezTo>
                <a:cubicBezTo>
                  <a:pt x="938627" y="955507"/>
                  <a:pt x="663036" y="1231097"/>
                  <a:pt x="323078" y="1231097"/>
                </a:cubicBezTo>
                <a:cubicBezTo>
                  <a:pt x="227465" y="1231097"/>
                  <a:pt x="136944" y="1209298"/>
                  <a:pt x="56213" y="1170397"/>
                </a:cubicBezTo>
                <a:lnTo>
                  <a:pt x="0" y="1138088"/>
                </a:lnTo>
                <a:lnTo>
                  <a:pt x="0" y="93010"/>
                </a:lnTo>
                <a:lnTo>
                  <a:pt x="56213" y="60700"/>
                </a:lnTo>
                <a:cubicBezTo>
                  <a:pt x="136944" y="21800"/>
                  <a:pt x="227465" y="0"/>
                  <a:pt x="323078" y="0"/>
                </a:cubicBezTo>
                <a:close/>
              </a:path>
            </a:pathLst>
          </a:custGeom>
          <a:solidFill>
            <a:srgbClr val="9999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</p:spTree>
    <p:extLst>
      <p:ext uri="{BB962C8B-B14F-4D97-AF65-F5344CB8AC3E}">
        <p14:creationId xmlns:p14="http://schemas.microsoft.com/office/powerpoint/2010/main" val="1525045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177" y="402484"/>
            <a:ext cx="8175240" cy="1461188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2177" y="1853171"/>
            <a:ext cx="3935375" cy="908210"/>
          </a:xfrm>
        </p:spPr>
        <p:txBody>
          <a:bodyPr anchor="b"/>
          <a:lstStyle>
            <a:lvl1pPr marL="0" indent="0">
              <a:buNone/>
              <a:defRPr sz="2494" b="1"/>
            </a:lvl1pPr>
            <a:lvl2pPr marL="475094" indent="0">
              <a:buNone/>
              <a:defRPr sz="2079" b="1"/>
            </a:lvl2pPr>
            <a:lvl3pPr marL="950188" indent="0">
              <a:buNone/>
              <a:defRPr sz="1870" b="1"/>
            </a:lvl3pPr>
            <a:lvl4pPr marL="1425282" indent="0">
              <a:buNone/>
              <a:defRPr sz="1663" b="1"/>
            </a:lvl4pPr>
            <a:lvl5pPr marL="1900376" indent="0">
              <a:buNone/>
              <a:defRPr sz="1663" b="1"/>
            </a:lvl5pPr>
            <a:lvl6pPr marL="2375470" indent="0">
              <a:buNone/>
              <a:defRPr sz="1663" b="1"/>
            </a:lvl6pPr>
            <a:lvl7pPr marL="2850564" indent="0">
              <a:buNone/>
              <a:defRPr sz="1663" b="1"/>
            </a:lvl7pPr>
            <a:lvl8pPr marL="3325658" indent="0">
              <a:buNone/>
              <a:defRPr sz="1663" b="1"/>
            </a:lvl8pPr>
            <a:lvl9pPr marL="3800751" indent="0">
              <a:buNone/>
              <a:defRPr sz="1663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2177" y="2761381"/>
            <a:ext cx="3935375" cy="406157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31347" y="1853171"/>
            <a:ext cx="3954757" cy="908210"/>
          </a:xfrm>
        </p:spPr>
        <p:txBody>
          <a:bodyPr anchor="b"/>
          <a:lstStyle>
            <a:lvl1pPr marL="0" indent="0">
              <a:buNone/>
              <a:defRPr sz="2494" b="1"/>
            </a:lvl1pPr>
            <a:lvl2pPr marL="475094" indent="0">
              <a:buNone/>
              <a:defRPr sz="2079" b="1"/>
            </a:lvl2pPr>
            <a:lvl3pPr marL="950188" indent="0">
              <a:buNone/>
              <a:defRPr sz="1870" b="1"/>
            </a:lvl3pPr>
            <a:lvl4pPr marL="1425282" indent="0">
              <a:buNone/>
              <a:defRPr sz="1663" b="1"/>
            </a:lvl4pPr>
            <a:lvl5pPr marL="1900376" indent="0">
              <a:buNone/>
              <a:defRPr sz="1663" b="1"/>
            </a:lvl5pPr>
            <a:lvl6pPr marL="2375470" indent="0">
              <a:buNone/>
              <a:defRPr sz="1663" b="1"/>
            </a:lvl6pPr>
            <a:lvl7pPr marL="2850564" indent="0">
              <a:buNone/>
              <a:defRPr sz="1663" b="1"/>
            </a:lvl7pPr>
            <a:lvl8pPr marL="3325658" indent="0">
              <a:buNone/>
              <a:defRPr sz="1663" b="1"/>
            </a:lvl8pPr>
            <a:lvl9pPr marL="3800751" indent="0">
              <a:buNone/>
              <a:defRPr sz="1663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31347" y="2761381"/>
            <a:ext cx="3954757" cy="406157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FAB50-DDCB-4791-A07F-1A888C4E1C68}" type="datetime1">
              <a:rPr kumimoji="1" lang="ja-JP" altLang="en-US" smtClean="0"/>
              <a:t>2017/7/5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DF50-36BD-4269-B497-7567EBB69525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5" name="フリーフォーム 14"/>
          <p:cNvSpPr/>
          <p:nvPr userDrawn="1"/>
        </p:nvSpPr>
        <p:spPr>
          <a:xfrm>
            <a:off x="-11538" y="110142"/>
            <a:ext cx="972302" cy="1352797"/>
          </a:xfrm>
          <a:custGeom>
            <a:avLst/>
            <a:gdLst>
              <a:gd name="connsiteX0" fmla="*/ 323078 w 938627"/>
              <a:gd name="connsiteY0" fmla="*/ 0 h 1231097"/>
              <a:gd name="connsiteX1" fmla="*/ 938627 w 938627"/>
              <a:gd name="connsiteY1" fmla="*/ 615549 h 1231097"/>
              <a:gd name="connsiteX2" fmla="*/ 323078 w 938627"/>
              <a:gd name="connsiteY2" fmla="*/ 1231097 h 1231097"/>
              <a:gd name="connsiteX3" fmla="*/ 56213 w 938627"/>
              <a:gd name="connsiteY3" fmla="*/ 1170398 h 1231097"/>
              <a:gd name="connsiteX4" fmla="*/ 0 w 938627"/>
              <a:gd name="connsiteY4" fmla="*/ 1138088 h 1231097"/>
              <a:gd name="connsiteX5" fmla="*/ 0 w 938627"/>
              <a:gd name="connsiteY5" fmla="*/ 93009 h 1231097"/>
              <a:gd name="connsiteX6" fmla="*/ 56213 w 938627"/>
              <a:gd name="connsiteY6" fmla="*/ 60700 h 1231097"/>
              <a:gd name="connsiteX7" fmla="*/ 323078 w 938627"/>
              <a:gd name="connsiteY7" fmla="*/ 0 h 123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627" h="1231097">
                <a:moveTo>
                  <a:pt x="323078" y="0"/>
                </a:moveTo>
                <a:cubicBezTo>
                  <a:pt x="663036" y="0"/>
                  <a:pt x="938627" y="275591"/>
                  <a:pt x="938627" y="615549"/>
                </a:cubicBezTo>
                <a:cubicBezTo>
                  <a:pt x="938627" y="955507"/>
                  <a:pt x="663036" y="1231097"/>
                  <a:pt x="323078" y="1231097"/>
                </a:cubicBezTo>
                <a:cubicBezTo>
                  <a:pt x="227465" y="1231097"/>
                  <a:pt x="136944" y="1209298"/>
                  <a:pt x="56213" y="1170398"/>
                </a:cubicBezTo>
                <a:lnTo>
                  <a:pt x="0" y="1138088"/>
                </a:lnTo>
                <a:lnTo>
                  <a:pt x="0" y="93009"/>
                </a:lnTo>
                <a:lnTo>
                  <a:pt x="56213" y="60700"/>
                </a:lnTo>
                <a:cubicBezTo>
                  <a:pt x="136944" y="21800"/>
                  <a:pt x="227465" y="0"/>
                  <a:pt x="32307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sp>
        <p:nvSpPr>
          <p:cNvPr id="16" name="フリーフォーム 15"/>
          <p:cNvSpPr/>
          <p:nvPr userDrawn="1"/>
        </p:nvSpPr>
        <p:spPr>
          <a:xfrm>
            <a:off x="-11538" y="1606228"/>
            <a:ext cx="972302" cy="1352797"/>
          </a:xfrm>
          <a:custGeom>
            <a:avLst/>
            <a:gdLst>
              <a:gd name="connsiteX0" fmla="*/ 323078 w 938627"/>
              <a:gd name="connsiteY0" fmla="*/ 0 h 1231097"/>
              <a:gd name="connsiteX1" fmla="*/ 938627 w 938627"/>
              <a:gd name="connsiteY1" fmla="*/ 615549 h 1231097"/>
              <a:gd name="connsiteX2" fmla="*/ 323078 w 938627"/>
              <a:gd name="connsiteY2" fmla="*/ 1231097 h 1231097"/>
              <a:gd name="connsiteX3" fmla="*/ 56213 w 938627"/>
              <a:gd name="connsiteY3" fmla="*/ 1170398 h 1231097"/>
              <a:gd name="connsiteX4" fmla="*/ 0 w 938627"/>
              <a:gd name="connsiteY4" fmla="*/ 1138088 h 1231097"/>
              <a:gd name="connsiteX5" fmla="*/ 0 w 938627"/>
              <a:gd name="connsiteY5" fmla="*/ 93009 h 1231097"/>
              <a:gd name="connsiteX6" fmla="*/ 56213 w 938627"/>
              <a:gd name="connsiteY6" fmla="*/ 60700 h 1231097"/>
              <a:gd name="connsiteX7" fmla="*/ 323078 w 938627"/>
              <a:gd name="connsiteY7" fmla="*/ 0 h 123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627" h="1231097">
                <a:moveTo>
                  <a:pt x="323078" y="0"/>
                </a:moveTo>
                <a:cubicBezTo>
                  <a:pt x="663036" y="0"/>
                  <a:pt x="938627" y="275591"/>
                  <a:pt x="938627" y="615549"/>
                </a:cubicBezTo>
                <a:cubicBezTo>
                  <a:pt x="938627" y="955507"/>
                  <a:pt x="663036" y="1231097"/>
                  <a:pt x="323078" y="1231097"/>
                </a:cubicBezTo>
                <a:cubicBezTo>
                  <a:pt x="227465" y="1231097"/>
                  <a:pt x="136944" y="1209298"/>
                  <a:pt x="56213" y="1170398"/>
                </a:cubicBezTo>
                <a:lnTo>
                  <a:pt x="0" y="1138088"/>
                </a:lnTo>
                <a:lnTo>
                  <a:pt x="0" y="93009"/>
                </a:lnTo>
                <a:lnTo>
                  <a:pt x="56213" y="60700"/>
                </a:lnTo>
                <a:cubicBezTo>
                  <a:pt x="136944" y="21800"/>
                  <a:pt x="227465" y="0"/>
                  <a:pt x="32307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sp>
        <p:nvSpPr>
          <p:cNvPr id="17" name="フリーフォーム 16"/>
          <p:cNvSpPr/>
          <p:nvPr userDrawn="1"/>
        </p:nvSpPr>
        <p:spPr>
          <a:xfrm>
            <a:off x="-11538" y="3102315"/>
            <a:ext cx="972302" cy="1352797"/>
          </a:xfrm>
          <a:custGeom>
            <a:avLst/>
            <a:gdLst>
              <a:gd name="connsiteX0" fmla="*/ 323078 w 938627"/>
              <a:gd name="connsiteY0" fmla="*/ 0 h 1231097"/>
              <a:gd name="connsiteX1" fmla="*/ 938627 w 938627"/>
              <a:gd name="connsiteY1" fmla="*/ 615549 h 1231097"/>
              <a:gd name="connsiteX2" fmla="*/ 323078 w 938627"/>
              <a:gd name="connsiteY2" fmla="*/ 1231097 h 1231097"/>
              <a:gd name="connsiteX3" fmla="*/ 56213 w 938627"/>
              <a:gd name="connsiteY3" fmla="*/ 1170397 h 1231097"/>
              <a:gd name="connsiteX4" fmla="*/ 0 w 938627"/>
              <a:gd name="connsiteY4" fmla="*/ 1138088 h 1231097"/>
              <a:gd name="connsiteX5" fmla="*/ 0 w 938627"/>
              <a:gd name="connsiteY5" fmla="*/ 93009 h 1231097"/>
              <a:gd name="connsiteX6" fmla="*/ 56213 w 938627"/>
              <a:gd name="connsiteY6" fmla="*/ 60700 h 1231097"/>
              <a:gd name="connsiteX7" fmla="*/ 323078 w 938627"/>
              <a:gd name="connsiteY7" fmla="*/ 0 h 123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627" h="1231097">
                <a:moveTo>
                  <a:pt x="323078" y="0"/>
                </a:moveTo>
                <a:cubicBezTo>
                  <a:pt x="663036" y="0"/>
                  <a:pt x="938627" y="275591"/>
                  <a:pt x="938627" y="615549"/>
                </a:cubicBezTo>
                <a:cubicBezTo>
                  <a:pt x="938627" y="955507"/>
                  <a:pt x="663036" y="1231097"/>
                  <a:pt x="323078" y="1231097"/>
                </a:cubicBezTo>
                <a:cubicBezTo>
                  <a:pt x="227465" y="1231097"/>
                  <a:pt x="136944" y="1209298"/>
                  <a:pt x="56213" y="1170397"/>
                </a:cubicBezTo>
                <a:lnTo>
                  <a:pt x="0" y="1138088"/>
                </a:lnTo>
                <a:lnTo>
                  <a:pt x="0" y="93009"/>
                </a:lnTo>
                <a:lnTo>
                  <a:pt x="56213" y="60700"/>
                </a:lnTo>
                <a:cubicBezTo>
                  <a:pt x="136944" y="21800"/>
                  <a:pt x="227465" y="0"/>
                  <a:pt x="323078" y="0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sp>
        <p:nvSpPr>
          <p:cNvPr id="18" name="フリーフォーム 17"/>
          <p:cNvSpPr/>
          <p:nvPr userDrawn="1"/>
        </p:nvSpPr>
        <p:spPr>
          <a:xfrm>
            <a:off x="-11538" y="4598401"/>
            <a:ext cx="972302" cy="1352797"/>
          </a:xfrm>
          <a:custGeom>
            <a:avLst/>
            <a:gdLst>
              <a:gd name="connsiteX0" fmla="*/ 323078 w 938627"/>
              <a:gd name="connsiteY0" fmla="*/ 0 h 1231097"/>
              <a:gd name="connsiteX1" fmla="*/ 938627 w 938627"/>
              <a:gd name="connsiteY1" fmla="*/ 615549 h 1231097"/>
              <a:gd name="connsiteX2" fmla="*/ 323078 w 938627"/>
              <a:gd name="connsiteY2" fmla="*/ 1231097 h 1231097"/>
              <a:gd name="connsiteX3" fmla="*/ 56213 w 938627"/>
              <a:gd name="connsiteY3" fmla="*/ 1170398 h 1231097"/>
              <a:gd name="connsiteX4" fmla="*/ 0 w 938627"/>
              <a:gd name="connsiteY4" fmla="*/ 1138088 h 1231097"/>
              <a:gd name="connsiteX5" fmla="*/ 0 w 938627"/>
              <a:gd name="connsiteY5" fmla="*/ 93009 h 1231097"/>
              <a:gd name="connsiteX6" fmla="*/ 56213 w 938627"/>
              <a:gd name="connsiteY6" fmla="*/ 60700 h 1231097"/>
              <a:gd name="connsiteX7" fmla="*/ 323078 w 938627"/>
              <a:gd name="connsiteY7" fmla="*/ 0 h 123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627" h="1231097">
                <a:moveTo>
                  <a:pt x="323078" y="0"/>
                </a:moveTo>
                <a:cubicBezTo>
                  <a:pt x="663036" y="0"/>
                  <a:pt x="938627" y="275591"/>
                  <a:pt x="938627" y="615549"/>
                </a:cubicBezTo>
                <a:cubicBezTo>
                  <a:pt x="938627" y="955507"/>
                  <a:pt x="663036" y="1231097"/>
                  <a:pt x="323078" y="1231097"/>
                </a:cubicBezTo>
                <a:cubicBezTo>
                  <a:pt x="227465" y="1231097"/>
                  <a:pt x="136944" y="1209298"/>
                  <a:pt x="56213" y="1170398"/>
                </a:cubicBezTo>
                <a:lnTo>
                  <a:pt x="0" y="1138088"/>
                </a:lnTo>
                <a:lnTo>
                  <a:pt x="0" y="93009"/>
                </a:lnTo>
                <a:lnTo>
                  <a:pt x="56213" y="60700"/>
                </a:lnTo>
                <a:cubicBezTo>
                  <a:pt x="136944" y="21800"/>
                  <a:pt x="227465" y="0"/>
                  <a:pt x="323078" y="0"/>
                </a:cubicBezTo>
                <a:close/>
              </a:path>
            </a:pathLst>
          </a:custGeom>
          <a:solidFill>
            <a:srgbClr val="FF999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sp>
        <p:nvSpPr>
          <p:cNvPr id="19" name="フリーフォーム 18"/>
          <p:cNvSpPr/>
          <p:nvPr userDrawn="1"/>
        </p:nvSpPr>
        <p:spPr>
          <a:xfrm>
            <a:off x="-11538" y="6094487"/>
            <a:ext cx="972302" cy="1352797"/>
          </a:xfrm>
          <a:custGeom>
            <a:avLst/>
            <a:gdLst>
              <a:gd name="connsiteX0" fmla="*/ 323078 w 938627"/>
              <a:gd name="connsiteY0" fmla="*/ 0 h 1231097"/>
              <a:gd name="connsiteX1" fmla="*/ 938627 w 938627"/>
              <a:gd name="connsiteY1" fmla="*/ 615549 h 1231097"/>
              <a:gd name="connsiteX2" fmla="*/ 323078 w 938627"/>
              <a:gd name="connsiteY2" fmla="*/ 1231097 h 1231097"/>
              <a:gd name="connsiteX3" fmla="*/ 56213 w 938627"/>
              <a:gd name="connsiteY3" fmla="*/ 1170397 h 1231097"/>
              <a:gd name="connsiteX4" fmla="*/ 0 w 938627"/>
              <a:gd name="connsiteY4" fmla="*/ 1138088 h 1231097"/>
              <a:gd name="connsiteX5" fmla="*/ 0 w 938627"/>
              <a:gd name="connsiteY5" fmla="*/ 93010 h 1231097"/>
              <a:gd name="connsiteX6" fmla="*/ 56213 w 938627"/>
              <a:gd name="connsiteY6" fmla="*/ 60700 h 1231097"/>
              <a:gd name="connsiteX7" fmla="*/ 323078 w 938627"/>
              <a:gd name="connsiteY7" fmla="*/ 0 h 123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627" h="1231097">
                <a:moveTo>
                  <a:pt x="323078" y="0"/>
                </a:moveTo>
                <a:cubicBezTo>
                  <a:pt x="663036" y="0"/>
                  <a:pt x="938627" y="275591"/>
                  <a:pt x="938627" y="615549"/>
                </a:cubicBezTo>
                <a:cubicBezTo>
                  <a:pt x="938627" y="955507"/>
                  <a:pt x="663036" y="1231097"/>
                  <a:pt x="323078" y="1231097"/>
                </a:cubicBezTo>
                <a:cubicBezTo>
                  <a:pt x="227465" y="1231097"/>
                  <a:pt x="136944" y="1209298"/>
                  <a:pt x="56213" y="1170397"/>
                </a:cubicBezTo>
                <a:lnTo>
                  <a:pt x="0" y="1138088"/>
                </a:lnTo>
                <a:lnTo>
                  <a:pt x="0" y="93010"/>
                </a:lnTo>
                <a:lnTo>
                  <a:pt x="56213" y="60700"/>
                </a:lnTo>
                <a:cubicBezTo>
                  <a:pt x="136944" y="21800"/>
                  <a:pt x="227465" y="0"/>
                  <a:pt x="323078" y="0"/>
                </a:cubicBezTo>
                <a:close/>
              </a:path>
            </a:pathLst>
          </a:custGeom>
          <a:solidFill>
            <a:srgbClr val="9999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</p:spTree>
    <p:extLst>
      <p:ext uri="{BB962C8B-B14F-4D97-AF65-F5344CB8AC3E}">
        <p14:creationId xmlns:p14="http://schemas.microsoft.com/office/powerpoint/2010/main" val="2851070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468F9-4A92-491B-B402-67241155F526}" type="datetime1">
              <a:rPr kumimoji="1" lang="ja-JP" altLang="en-US" smtClean="0"/>
              <a:t>2017/7/5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DF50-36BD-4269-B497-7567EBB69525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1" name="フリーフォーム 10"/>
          <p:cNvSpPr/>
          <p:nvPr userDrawn="1"/>
        </p:nvSpPr>
        <p:spPr>
          <a:xfrm>
            <a:off x="-11538" y="110142"/>
            <a:ext cx="972302" cy="1352797"/>
          </a:xfrm>
          <a:custGeom>
            <a:avLst/>
            <a:gdLst>
              <a:gd name="connsiteX0" fmla="*/ 323078 w 938627"/>
              <a:gd name="connsiteY0" fmla="*/ 0 h 1231097"/>
              <a:gd name="connsiteX1" fmla="*/ 938627 w 938627"/>
              <a:gd name="connsiteY1" fmla="*/ 615549 h 1231097"/>
              <a:gd name="connsiteX2" fmla="*/ 323078 w 938627"/>
              <a:gd name="connsiteY2" fmla="*/ 1231097 h 1231097"/>
              <a:gd name="connsiteX3" fmla="*/ 56213 w 938627"/>
              <a:gd name="connsiteY3" fmla="*/ 1170398 h 1231097"/>
              <a:gd name="connsiteX4" fmla="*/ 0 w 938627"/>
              <a:gd name="connsiteY4" fmla="*/ 1138088 h 1231097"/>
              <a:gd name="connsiteX5" fmla="*/ 0 w 938627"/>
              <a:gd name="connsiteY5" fmla="*/ 93009 h 1231097"/>
              <a:gd name="connsiteX6" fmla="*/ 56213 w 938627"/>
              <a:gd name="connsiteY6" fmla="*/ 60700 h 1231097"/>
              <a:gd name="connsiteX7" fmla="*/ 323078 w 938627"/>
              <a:gd name="connsiteY7" fmla="*/ 0 h 123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627" h="1231097">
                <a:moveTo>
                  <a:pt x="323078" y="0"/>
                </a:moveTo>
                <a:cubicBezTo>
                  <a:pt x="663036" y="0"/>
                  <a:pt x="938627" y="275591"/>
                  <a:pt x="938627" y="615549"/>
                </a:cubicBezTo>
                <a:cubicBezTo>
                  <a:pt x="938627" y="955507"/>
                  <a:pt x="663036" y="1231097"/>
                  <a:pt x="323078" y="1231097"/>
                </a:cubicBezTo>
                <a:cubicBezTo>
                  <a:pt x="227465" y="1231097"/>
                  <a:pt x="136944" y="1209298"/>
                  <a:pt x="56213" y="1170398"/>
                </a:cubicBezTo>
                <a:lnTo>
                  <a:pt x="0" y="1138088"/>
                </a:lnTo>
                <a:lnTo>
                  <a:pt x="0" y="93009"/>
                </a:lnTo>
                <a:lnTo>
                  <a:pt x="56213" y="60700"/>
                </a:lnTo>
                <a:cubicBezTo>
                  <a:pt x="136944" y="21800"/>
                  <a:pt x="227465" y="0"/>
                  <a:pt x="32307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sp>
        <p:nvSpPr>
          <p:cNvPr id="12" name="フリーフォーム 11"/>
          <p:cNvSpPr/>
          <p:nvPr userDrawn="1"/>
        </p:nvSpPr>
        <p:spPr>
          <a:xfrm>
            <a:off x="-11538" y="1606228"/>
            <a:ext cx="972302" cy="1352797"/>
          </a:xfrm>
          <a:custGeom>
            <a:avLst/>
            <a:gdLst>
              <a:gd name="connsiteX0" fmla="*/ 323078 w 938627"/>
              <a:gd name="connsiteY0" fmla="*/ 0 h 1231097"/>
              <a:gd name="connsiteX1" fmla="*/ 938627 w 938627"/>
              <a:gd name="connsiteY1" fmla="*/ 615549 h 1231097"/>
              <a:gd name="connsiteX2" fmla="*/ 323078 w 938627"/>
              <a:gd name="connsiteY2" fmla="*/ 1231097 h 1231097"/>
              <a:gd name="connsiteX3" fmla="*/ 56213 w 938627"/>
              <a:gd name="connsiteY3" fmla="*/ 1170398 h 1231097"/>
              <a:gd name="connsiteX4" fmla="*/ 0 w 938627"/>
              <a:gd name="connsiteY4" fmla="*/ 1138088 h 1231097"/>
              <a:gd name="connsiteX5" fmla="*/ 0 w 938627"/>
              <a:gd name="connsiteY5" fmla="*/ 93009 h 1231097"/>
              <a:gd name="connsiteX6" fmla="*/ 56213 w 938627"/>
              <a:gd name="connsiteY6" fmla="*/ 60700 h 1231097"/>
              <a:gd name="connsiteX7" fmla="*/ 323078 w 938627"/>
              <a:gd name="connsiteY7" fmla="*/ 0 h 123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627" h="1231097">
                <a:moveTo>
                  <a:pt x="323078" y="0"/>
                </a:moveTo>
                <a:cubicBezTo>
                  <a:pt x="663036" y="0"/>
                  <a:pt x="938627" y="275591"/>
                  <a:pt x="938627" y="615549"/>
                </a:cubicBezTo>
                <a:cubicBezTo>
                  <a:pt x="938627" y="955507"/>
                  <a:pt x="663036" y="1231097"/>
                  <a:pt x="323078" y="1231097"/>
                </a:cubicBezTo>
                <a:cubicBezTo>
                  <a:pt x="227465" y="1231097"/>
                  <a:pt x="136944" y="1209298"/>
                  <a:pt x="56213" y="1170398"/>
                </a:cubicBezTo>
                <a:lnTo>
                  <a:pt x="0" y="1138088"/>
                </a:lnTo>
                <a:lnTo>
                  <a:pt x="0" y="93009"/>
                </a:lnTo>
                <a:lnTo>
                  <a:pt x="56213" y="60700"/>
                </a:lnTo>
                <a:cubicBezTo>
                  <a:pt x="136944" y="21800"/>
                  <a:pt x="227465" y="0"/>
                  <a:pt x="32307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sp>
        <p:nvSpPr>
          <p:cNvPr id="13" name="フリーフォーム 12"/>
          <p:cNvSpPr/>
          <p:nvPr userDrawn="1"/>
        </p:nvSpPr>
        <p:spPr>
          <a:xfrm>
            <a:off x="-11538" y="3102315"/>
            <a:ext cx="972302" cy="1352797"/>
          </a:xfrm>
          <a:custGeom>
            <a:avLst/>
            <a:gdLst>
              <a:gd name="connsiteX0" fmla="*/ 323078 w 938627"/>
              <a:gd name="connsiteY0" fmla="*/ 0 h 1231097"/>
              <a:gd name="connsiteX1" fmla="*/ 938627 w 938627"/>
              <a:gd name="connsiteY1" fmla="*/ 615549 h 1231097"/>
              <a:gd name="connsiteX2" fmla="*/ 323078 w 938627"/>
              <a:gd name="connsiteY2" fmla="*/ 1231097 h 1231097"/>
              <a:gd name="connsiteX3" fmla="*/ 56213 w 938627"/>
              <a:gd name="connsiteY3" fmla="*/ 1170397 h 1231097"/>
              <a:gd name="connsiteX4" fmla="*/ 0 w 938627"/>
              <a:gd name="connsiteY4" fmla="*/ 1138088 h 1231097"/>
              <a:gd name="connsiteX5" fmla="*/ 0 w 938627"/>
              <a:gd name="connsiteY5" fmla="*/ 93009 h 1231097"/>
              <a:gd name="connsiteX6" fmla="*/ 56213 w 938627"/>
              <a:gd name="connsiteY6" fmla="*/ 60700 h 1231097"/>
              <a:gd name="connsiteX7" fmla="*/ 323078 w 938627"/>
              <a:gd name="connsiteY7" fmla="*/ 0 h 123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627" h="1231097">
                <a:moveTo>
                  <a:pt x="323078" y="0"/>
                </a:moveTo>
                <a:cubicBezTo>
                  <a:pt x="663036" y="0"/>
                  <a:pt x="938627" y="275591"/>
                  <a:pt x="938627" y="615549"/>
                </a:cubicBezTo>
                <a:cubicBezTo>
                  <a:pt x="938627" y="955507"/>
                  <a:pt x="663036" y="1231097"/>
                  <a:pt x="323078" y="1231097"/>
                </a:cubicBezTo>
                <a:cubicBezTo>
                  <a:pt x="227465" y="1231097"/>
                  <a:pt x="136944" y="1209298"/>
                  <a:pt x="56213" y="1170397"/>
                </a:cubicBezTo>
                <a:lnTo>
                  <a:pt x="0" y="1138088"/>
                </a:lnTo>
                <a:lnTo>
                  <a:pt x="0" y="93009"/>
                </a:lnTo>
                <a:lnTo>
                  <a:pt x="56213" y="60700"/>
                </a:lnTo>
                <a:cubicBezTo>
                  <a:pt x="136944" y="21800"/>
                  <a:pt x="227465" y="0"/>
                  <a:pt x="323078" y="0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sp>
        <p:nvSpPr>
          <p:cNvPr id="14" name="フリーフォーム 13"/>
          <p:cNvSpPr/>
          <p:nvPr userDrawn="1"/>
        </p:nvSpPr>
        <p:spPr>
          <a:xfrm>
            <a:off x="-11538" y="4598401"/>
            <a:ext cx="972302" cy="1352797"/>
          </a:xfrm>
          <a:custGeom>
            <a:avLst/>
            <a:gdLst>
              <a:gd name="connsiteX0" fmla="*/ 323078 w 938627"/>
              <a:gd name="connsiteY0" fmla="*/ 0 h 1231097"/>
              <a:gd name="connsiteX1" fmla="*/ 938627 w 938627"/>
              <a:gd name="connsiteY1" fmla="*/ 615549 h 1231097"/>
              <a:gd name="connsiteX2" fmla="*/ 323078 w 938627"/>
              <a:gd name="connsiteY2" fmla="*/ 1231097 h 1231097"/>
              <a:gd name="connsiteX3" fmla="*/ 56213 w 938627"/>
              <a:gd name="connsiteY3" fmla="*/ 1170398 h 1231097"/>
              <a:gd name="connsiteX4" fmla="*/ 0 w 938627"/>
              <a:gd name="connsiteY4" fmla="*/ 1138088 h 1231097"/>
              <a:gd name="connsiteX5" fmla="*/ 0 w 938627"/>
              <a:gd name="connsiteY5" fmla="*/ 93009 h 1231097"/>
              <a:gd name="connsiteX6" fmla="*/ 56213 w 938627"/>
              <a:gd name="connsiteY6" fmla="*/ 60700 h 1231097"/>
              <a:gd name="connsiteX7" fmla="*/ 323078 w 938627"/>
              <a:gd name="connsiteY7" fmla="*/ 0 h 123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627" h="1231097">
                <a:moveTo>
                  <a:pt x="323078" y="0"/>
                </a:moveTo>
                <a:cubicBezTo>
                  <a:pt x="663036" y="0"/>
                  <a:pt x="938627" y="275591"/>
                  <a:pt x="938627" y="615549"/>
                </a:cubicBezTo>
                <a:cubicBezTo>
                  <a:pt x="938627" y="955507"/>
                  <a:pt x="663036" y="1231097"/>
                  <a:pt x="323078" y="1231097"/>
                </a:cubicBezTo>
                <a:cubicBezTo>
                  <a:pt x="227465" y="1231097"/>
                  <a:pt x="136944" y="1209298"/>
                  <a:pt x="56213" y="1170398"/>
                </a:cubicBezTo>
                <a:lnTo>
                  <a:pt x="0" y="1138088"/>
                </a:lnTo>
                <a:lnTo>
                  <a:pt x="0" y="93009"/>
                </a:lnTo>
                <a:lnTo>
                  <a:pt x="56213" y="60700"/>
                </a:lnTo>
                <a:cubicBezTo>
                  <a:pt x="136944" y="21800"/>
                  <a:pt x="227465" y="0"/>
                  <a:pt x="323078" y="0"/>
                </a:cubicBezTo>
                <a:close/>
              </a:path>
            </a:pathLst>
          </a:custGeom>
          <a:solidFill>
            <a:srgbClr val="FF999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sp>
        <p:nvSpPr>
          <p:cNvPr id="15" name="フリーフォーム 14"/>
          <p:cNvSpPr/>
          <p:nvPr userDrawn="1"/>
        </p:nvSpPr>
        <p:spPr>
          <a:xfrm>
            <a:off x="-11538" y="6094487"/>
            <a:ext cx="972302" cy="1352797"/>
          </a:xfrm>
          <a:custGeom>
            <a:avLst/>
            <a:gdLst>
              <a:gd name="connsiteX0" fmla="*/ 323078 w 938627"/>
              <a:gd name="connsiteY0" fmla="*/ 0 h 1231097"/>
              <a:gd name="connsiteX1" fmla="*/ 938627 w 938627"/>
              <a:gd name="connsiteY1" fmla="*/ 615549 h 1231097"/>
              <a:gd name="connsiteX2" fmla="*/ 323078 w 938627"/>
              <a:gd name="connsiteY2" fmla="*/ 1231097 h 1231097"/>
              <a:gd name="connsiteX3" fmla="*/ 56213 w 938627"/>
              <a:gd name="connsiteY3" fmla="*/ 1170397 h 1231097"/>
              <a:gd name="connsiteX4" fmla="*/ 0 w 938627"/>
              <a:gd name="connsiteY4" fmla="*/ 1138088 h 1231097"/>
              <a:gd name="connsiteX5" fmla="*/ 0 w 938627"/>
              <a:gd name="connsiteY5" fmla="*/ 93010 h 1231097"/>
              <a:gd name="connsiteX6" fmla="*/ 56213 w 938627"/>
              <a:gd name="connsiteY6" fmla="*/ 60700 h 1231097"/>
              <a:gd name="connsiteX7" fmla="*/ 323078 w 938627"/>
              <a:gd name="connsiteY7" fmla="*/ 0 h 123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627" h="1231097">
                <a:moveTo>
                  <a:pt x="323078" y="0"/>
                </a:moveTo>
                <a:cubicBezTo>
                  <a:pt x="663036" y="0"/>
                  <a:pt x="938627" y="275591"/>
                  <a:pt x="938627" y="615549"/>
                </a:cubicBezTo>
                <a:cubicBezTo>
                  <a:pt x="938627" y="955507"/>
                  <a:pt x="663036" y="1231097"/>
                  <a:pt x="323078" y="1231097"/>
                </a:cubicBezTo>
                <a:cubicBezTo>
                  <a:pt x="227465" y="1231097"/>
                  <a:pt x="136944" y="1209298"/>
                  <a:pt x="56213" y="1170397"/>
                </a:cubicBezTo>
                <a:lnTo>
                  <a:pt x="0" y="1138088"/>
                </a:lnTo>
                <a:lnTo>
                  <a:pt x="0" y="93010"/>
                </a:lnTo>
                <a:lnTo>
                  <a:pt x="56213" y="60700"/>
                </a:lnTo>
                <a:cubicBezTo>
                  <a:pt x="136944" y="21800"/>
                  <a:pt x="227465" y="0"/>
                  <a:pt x="323078" y="0"/>
                </a:cubicBezTo>
                <a:close/>
              </a:path>
            </a:pathLst>
          </a:custGeom>
          <a:solidFill>
            <a:srgbClr val="9999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</p:spTree>
    <p:extLst>
      <p:ext uri="{BB962C8B-B14F-4D97-AF65-F5344CB8AC3E}">
        <p14:creationId xmlns:p14="http://schemas.microsoft.com/office/powerpoint/2010/main" val="2746184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62FFB-7189-4576-8CF4-C356F03117E5}" type="datetime1">
              <a:rPr kumimoji="1" lang="ja-JP" altLang="en-US" smtClean="0"/>
              <a:t>2017/7/5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DF50-36BD-4269-B497-7567EBB695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5243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178" y="503978"/>
            <a:ext cx="3699389" cy="1763924"/>
          </a:xfrm>
        </p:spPr>
        <p:txBody>
          <a:bodyPr anchor="b"/>
          <a:lstStyle>
            <a:lvl1pPr>
              <a:defRPr sz="3325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6253" y="1088456"/>
            <a:ext cx="4341162" cy="5372269"/>
          </a:xfrm>
        </p:spPr>
        <p:txBody>
          <a:bodyPr/>
          <a:lstStyle>
            <a:lvl1pPr>
              <a:defRPr sz="3325"/>
            </a:lvl1pPr>
            <a:lvl2pPr>
              <a:defRPr sz="2909"/>
            </a:lvl2pPr>
            <a:lvl3pPr>
              <a:defRPr sz="2494"/>
            </a:lvl3pPr>
            <a:lvl4pPr>
              <a:defRPr sz="2079"/>
            </a:lvl4pPr>
            <a:lvl5pPr>
              <a:defRPr sz="2079"/>
            </a:lvl5pPr>
            <a:lvl6pPr>
              <a:defRPr sz="2079"/>
            </a:lvl6pPr>
            <a:lvl7pPr>
              <a:defRPr sz="2079"/>
            </a:lvl7pPr>
            <a:lvl8pPr>
              <a:defRPr sz="2079"/>
            </a:lvl8pPr>
            <a:lvl9pPr>
              <a:defRPr sz="2079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2178" y="2267902"/>
            <a:ext cx="3699389" cy="4201570"/>
          </a:xfrm>
        </p:spPr>
        <p:txBody>
          <a:bodyPr/>
          <a:lstStyle>
            <a:lvl1pPr marL="0" indent="0">
              <a:buNone/>
              <a:defRPr sz="1663"/>
            </a:lvl1pPr>
            <a:lvl2pPr marL="475094" indent="0">
              <a:buNone/>
              <a:defRPr sz="1455"/>
            </a:lvl2pPr>
            <a:lvl3pPr marL="950188" indent="0">
              <a:buNone/>
              <a:defRPr sz="1247"/>
            </a:lvl3pPr>
            <a:lvl4pPr marL="1425282" indent="0">
              <a:buNone/>
              <a:defRPr sz="1039"/>
            </a:lvl4pPr>
            <a:lvl5pPr marL="1900376" indent="0">
              <a:buNone/>
              <a:defRPr sz="1039"/>
            </a:lvl5pPr>
            <a:lvl6pPr marL="2375470" indent="0">
              <a:buNone/>
              <a:defRPr sz="1039"/>
            </a:lvl6pPr>
            <a:lvl7pPr marL="2850564" indent="0">
              <a:buNone/>
              <a:defRPr sz="1039"/>
            </a:lvl7pPr>
            <a:lvl8pPr marL="3325658" indent="0">
              <a:buNone/>
              <a:defRPr sz="1039"/>
            </a:lvl8pPr>
            <a:lvl9pPr marL="3800751" indent="0">
              <a:buNone/>
              <a:defRPr sz="1039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AC6F7-C233-4717-A47E-AB0B3495E075}" type="datetime1">
              <a:rPr kumimoji="1" lang="ja-JP" altLang="en-US" smtClean="0"/>
              <a:t>2017/7/5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DF50-36BD-4269-B497-7567EBB69525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3" name="フリーフォーム 12"/>
          <p:cNvSpPr/>
          <p:nvPr userDrawn="1"/>
        </p:nvSpPr>
        <p:spPr>
          <a:xfrm>
            <a:off x="-11538" y="110142"/>
            <a:ext cx="972302" cy="1352797"/>
          </a:xfrm>
          <a:custGeom>
            <a:avLst/>
            <a:gdLst>
              <a:gd name="connsiteX0" fmla="*/ 323078 w 938627"/>
              <a:gd name="connsiteY0" fmla="*/ 0 h 1231097"/>
              <a:gd name="connsiteX1" fmla="*/ 938627 w 938627"/>
              <a:gd name="connsiteY1" fmla="*/ 615549 h 1231097"/>
              <a:gd name="connsiteX2" fmla="*/ 323078 w 938627"/>
              <a:gd name="connsiteY2" fmla="*/ 1231097 h 1231097"/>
              <a:gd name="connsiteX3" fmla="*/ 56213 w 938627"/>
              <a:gd name="connsiteY3" fmla="*/ 1170398 h 1231097"/>
              <a:gd name="connsiteX4" fmla="*/ 0 w 938627"/>
              <a:gd name="connsiteY4" fmla="*/ 1138088 h 1231097"/>
              <a:gd name="connsiteX5" fmla="*/ 0 w 938627"/>
              <a:gd name="connsiteY5" fmla="*/ 93009 h 1231097"/>
              <a:gd name="connsiteX6" fmla="*/ 56213 w 938627"/>
              <a:gd name="connsiteY6" fmla="*/ 60700 h 1231097"/>
              <a:gd name="connsiteX7" fmla="*/ 323078 w 938627"/>
              <a:gd name="connsiteY7" fmla="*/ 0 h 123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627" h="1231097">
                <a:moveTo>
                  <a:pt x="323078" y="0"/>
                </a:moveTo>
                <a:cubicBezTo>
                  <a:pt x="663036" y="0"/>
                  <a:pt x="938627" y="275591"/>
                  <a:pt x="938627" y="615549"/>
                </a:cubicBezTo>
                <a:cubicBezTo>
                  <a:pt x="938627" y="955507"/>
                  <a:pt x="663036" y="1231097"/>
                  <a:pt x="323078" y="1231097"/>
                </a:cubicBezTo>
                <a:cubicBezTo>
                  <a:pt x="227465" y="1231097"/>
                  <a:pt x="136944" y="1209298"/>
                  <a:pt x="56213" y="1170398"/>
                </a:cubicBezTo>
                <a:lnTo>
                  <a:pt x="0" y="1138088"/>
                </a:lnTo>
                <a:lnTo>
                  <a:pt x="0" y="93009"/>
                </a:lnTo>
                <a:lnTo>
                  <a:pt x="56213" y="60700"/>
                </a:lnTo>
                <a:cubicBezTo>
                  <a:pt x="136944" y="21800"/>
                  <a:pt x="227465" y="0"/>
                  <a:pt x="32307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sp>
        <p:nvSpPr>
          <p:cNvPr id="14" name="フリーフォーム 13"/>
          <p:cNvSpPr/>
          <p:nvPr userDrawn="1"/>
        </p:nvSpPr>
        <p:spPr>
          <a:xfrm>
            <a:off x="-11538" y="1606228"/>
            <a:ext cx="972302" cy="1352797"/>
          </a:xfrm>
          <a:custGeom>
            <a:avLst/>
            <a:gdLst>
              <a:gd name="connsiteX0" fmla="*/ 323078 w 938627"/>
              <a:gd name="connsiteY0" fmla="*/ 0 h 1231097"/>
              <a:gd name="connsiteX1" fmla="*/ 938627 w 938627"/>
              <a:gd name="connsiteY1" fmla="*/ 615549 h 1231097"/>
              <a:gd name="connsiteX2" fmla="*/ 323078 w 938627"/>
              <a:gd name="connsiteY2" fmla="*/ 1231097 h 1231097"/>
              <a:gd name="connsiteX3" fmla="*/ 56213 w 938627"/>
              <a:gd name="connsiteY3" fmla="*/ 1170398 h 1231097"/>
              <a:gd name="connsiteX4" fmla="*/ 0 w 938627"/>
              <a:gd name="connsiteY4" fmla="*/ 1138088 h 1231097"/>
              <a:gd name="connsiteX5" fmla="*/ 0 w 938627"/>
              <a:gd name="connsiteY5" fmla="*/ 93009 h 1231097"/>
              <a:gd name="connsiteX6" fmla="*/ 56213 w 938627"/>
              <a:gd name="connsiteY6" fmla="*/ 60700 h 1231097"/>
              <a:gd name="connsiteX7" fmla="*/ 323078 w 938627"/>
              <a:gd name="connsiteY7" fmla="*/ 0 h 123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627" h="1231097">
                <a:moveTo>
                  <a:pt x="323078" y="0"/>
                </a:moveTo>
                <a:cubicBezTo>
                  <a:pt x="663036" y="0"/>
                  <a:pt x="938627" y="275591"/>
                  <a:pt x="938627" y="615549"/>
                </a:cubicBezTo>
                <a:cubicBezTo>
                  <a:pt x="938627" y="955507"/>
                  <a:pt x="663036" y="1231097"/>
                  <a:pt x="323078" y="1231097"/>
                </a:cubicBezTo>
                <a:cubicBezTo>
                  <a:pt x="227465" y="1231097"/>
                  <a:pt x="136944" y="1209298"/>
                  <a:pt x="56213" y="1170398"/>
                </a:cubicBezTo>
                <a:lnTo>
                  <a:pt x="0" y="1138088"/>
                </a:lnTo>
                <a:lnTo>
                  <a:pt x="0" y="93009"/>
                </a:lnTo>
                <a:lnTo>
                  <a:pt x="56213" y="60700"/>
                </a:lnTo>
                <a:cubicBezTo>
                  <a:pt x="136944" y="21800"/>
                  <a:pt x="227465" y="0"/>
                  <a:pt x="32307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sp>
        <p:nvSpPr>
          <p:cNvPr id="15" name="フリーフォーム 14"/>
          <p:cNvSpPr/>
          <p:nvPr userDrawn="1"/>
        </p:nvSpPr>
        <p:spPr>
          <a:xfrm>
            <a:off x="-11538" y="3102315"/>
            <a:ext cx="972302" cy="1352797"/>
          </a:xfrm>
          <a:custGeom>
            <a:avLst/>
            <a:gdLst>
              <a:gd name="connsiteX0" fmla="*/ 323078 w 938627"/>
              <a:gd name="connsiteY0" fmla="*/ 0 h 1231097"/>
              <a:gd name="connsiteX1" fmla="*/ 938627 w 938627"/>
              <a:gd name="connsiteY1" fmla="*/ 615549 h 1231097"/>
              <a:gd name="connsiteX2" fmla="*/ 323078 w 938627"/>
              <a:gd name="connsiteY2" fmla="*/ 1231097 h 1231097"/>
              <a:gd name="connsiteX3" fmla="*/ 56213 w 938627"/>
              <a:gd name="connsiteY3" fmla="*/ 1170397 h 1231097"/>
              <a:gd name="connsiteX4" fmla="*/ 0 w 938627"/>
              <a:gd name="connsiteY4" fmla="*/ 1138088 h 1231097"/>
              <a:gd name="connsiteX5" fmla="*/ 0 w 938627"/>
              <a:gd name="connsiteY5" fmla="*/ 93009 h 1231097"/>
              <a:gd name="connsiteX6" fmla="*/ 56213 w 938627"/>
              <a:gd name="connsiteY6" fmla="*/ 60700 h 1231097"/>
              <a:gd name="connsiteX7" fmla="*/ 323078 w 938627"/>
              <a:gd name="connsiteY7" fmla="*/ 0 h 123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627" h="1231097">
                <a:moveTo>
                  <a:pt x="323078" y="0"/>
                </a:moveTo>
                <a:cubicBezTo>
                  <a:pt x="663036" y="0"/>
                  <a:pt x="938627" y="275591"/>
                  <a:pt x="938627" y="615549"/>
                </a:cubicBezTo>
                <a:cubicBezTo>
                  <a:pt x="938627" y="955507"/>
                  <a:pt x="663036" y="1231097"/>
                  <a:pt x="323078" y="1231097"/>
                </a:cubicBezTo>
                <a:cubicBezTo>
                  <a:pt x="227465" y="1231097"/>
                  <a:pt x="136944" y="1209298"/>
                  <a:pt x="56213" y="1170397"/>
                </a:cubicBezTo>
                <a:lnTo>
                  <a:pt x="0" y="1138088"/>
                </a:lnTo>
                <a:lnTo>
                  <a:pt x="0" y="93009"/>
                </a:lnTo>
                <a:lnTo>
                  <a:pt x="56213" y="60700"/>
                </a:lnTo>
                <a:cubicBezTo>
                  <a:pt x="136944" y="21800"/>
                  <a:pt x="227465" y="0"/>
                  <a:pt x="323078" y="0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sp>
        <p:nvSpPr>
          <p:cNvPr id="16" name="フリーフォーム 15"/>
          <p:cNvSpPr/>
          <p:nvPr userDrawn="1"/>
        </p:nvSpPr>
        <p:spPr>
          <a:xfrm>
            <a:off x="-11538" y="4598401"/>
            <a:ext cx="972302" cy="1352797"/>
          </a:xfrm>
          <a:custGeom>
            <a:avLst/>
            <a:gdLst>
              <a:gd name="connsiteX0" fmla="*/ 323078 w 938627"/>
              <a:gd name="connsiteY0" fmla="*/ 0 h 1231097"/>
              <a:gd name="connsiteX1" fmla="*/ 938627 w 938627"/>
              <a:gd name="connsiteY1" fmla="*/ 615549 h 1231097"/>
              <a:gd name="connsiteX2" fmla="*/ 323078 w 938627"/>
              <a:gd name="connsiteY2" fmla="*/ 1231097 h 1231097"/>
              <a:gd name="connsiteX3" fmla="*/ 56213 w 938627"/>
              <a:gd name="connsiteY3" fmla="*/ 1170398 h 1231097"/>
              <a:gd name="connsiteX4" fmla="*/ 0 w 938627"/>
              <a:gd name="connsiteY4" fmla="*/ 1138088 h 1231097"/>
              <a:gd name="connsiteX5" fmla="*/ 0 w 938627"/>
              <a:gd name="connsiteY5" fmla="*/ 93009 h 1231097"/>
              <a:gd name="connsiteX6" fmla="*/ 56213 w 938627"/>
              <a:gd name="connsiteY6" fmla="*/ 60700 h 1231097"/>
              <a:gd name="connsiteX7" fmla="*/ 323078 w 938627"/>
              <a:gd name="connsiteY7" fmla="*/ 0 h 123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627" h="1231097">
                <a:moveTo>
                  <a:pt x="323078" y="0"/>
                </a:moveTo>
                <a:cubicBezTo>
                  <a:pt x="663036" y="0"/>
                  <a:pt x="938627" y="275591"/>
                  <a:pt x="938627" y="615549"/>
                </a:cubicBezTo>
                <a:cubicBezTo>
                  <a:pt x="938627" y="955507"/>
                  <a:pt x="663036" y="1231097"/>
                  <a:pt x="323078" y="1231097"/>
                </a:cubicBezTo>
                <a:cubicBezTo>
                  <a:pt x="227465" y="1231097"/>
                  <a:pt x="136944" y="1209298"/>
                  <a:pt x="56213" y="1170398"/>
                </a:cubicBezTo>
                <a:lnTo>
                  <a:pt x="0" y="1138088"/>
                </a:lnTo>
                <a:lnTo>
                  <a:pt x="0" y="93009"/>
                </a:lnTo>
                <a:lnTo>
                  <a:pt x="56213" y="60700"/>
                </a:lnTo>
                <a:cubicBezTo>
                  <a:pt x="136944" y="21800"/>
                  <a:pt x="227465" y="0"/>
                  <a:pt x="323078" y="0"/>
                </a:cubicBezTo>
                <a:close/>
              </a:path>
            </a:pathLst>
          </a:custGeom>
          <a:solidFill>
            <a:srgbClr val="FF999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sp>
        <p:nvSpPr>
          <p:cNvPr id="17" name="フリーフォーム 16"/>
          <p:cNvSpPr/>
          <p:nvPr userDrawn="1"/>
        </p:nvSpPr>
        <p:spPr>
          <a:xfrm>
            <a:off x="-11538" y="6094487"/>
            <a:ext cx="972302" cy="1352797"/>
          </a:xfrm>
          <a:custGeom>
            <a:avLst/>
            <a:gdLst>
              <a:gd name="connsiteX0" fmla="*/ 323078 w 938627"/>
              <a:gd name="connsiteY0" fmla="*/ 0 h 1231097"/>
              <a:gd name="connsiteX1" fmla="*/ 938627 w 938627"/>
              <a:gd name="connsiteY1" fmla="*/ 615549 h 1231097"/>
              <a:gd name="connsiteX2" fmla="*/ 323078 w 938627"/>
              <a:gd name="connsiteY2" fmla="*/ 1231097 h 1231097"/>
              <a:gd name="connsiteX3" fmla="*/ 56213 w 938627"/>
              <a:gd name="connsiteY3" fmla="*/ 1170397 h 1231097"/>
              <a:gd name="connsiteX4" fmla="*/ 0 w 938627"/>
              <a:gd name="connsiteY4" fmla="*/ 1138088 h 1231097"/>
              <a:gd name="connsiteX5" fmla="*/ 0 w 938627"/>
              <a:gd name="connsiteY5" fmla="*/ 93010 h 1231097"/>
              <a:gd name="connsiteX6" fmla="*/ 56213 w 938627"/>
              <a:gd name="connsiteY6" fmla="*/ 60700 h 1231097"/>
              <a:gd name="connsiteX7" fmla="*/ 323078 w 938627"/>
              <a:gd name="connsiteY7" fmla="*/ 0 h 123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627" h="1231097">
                <a:moveTo>
                  <a:pt x="323078" y="0"/>
                </a:moveTo>
                <a:cubicBezTo>
                  <a:pt x="663036" y="0"/>
                  <a:pt x="938627" y="275591"/>
                  <a:pt x="938627" y="615549"/>
                </a:cubicBezTo>
                <a:cubicBezTo>
                  <a:pt x="938627" y="955507"/>
                  <a:pt x="663036" y="1231097"/>
                  <a:pt x="323078" y="1231097"/>
                </a:cubicBezTo>
                <a:cubicBezTo>
                  <a:pt x="227465" y="1231097"/>
                  <a:pt x="136944" y="1209298"/>
                  <a:pt x="56213" y="1170397"/>
                </a:cubicBezTo>
                <a:lnTo>
                  <a:pt x="0" y="1138088"/>
                </a:lnTo>
                <a:lnTo>
                  <a:pt x="0" y="93010"/>
                </a:lnTo>
                <a:lnTo>
                  <a:pt x="56213" y="60700"/>
                </a:lnTo>
                <a:cubicBezTo>
                  <a:pt x="136944" y="21800"/>
                  <a:pt x="227465" y="0"/>
                  <a:pt x="323078" y="0"/>
                </a:cubicBezTo>
                <a:close/>
              </a:path>
            </a:pathLst>
          </a:custGeom>
          <a:solidFill>
            <a:srgbClr val="9999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</p:spTree>
    <p:extLst>
      <p:ext uri="{BB962C8B-B14F-4D97-AF65-F5344CB8AC3E}">
        <p14:creationId xmlns:p14="http://schemas.microsoft.com/office/powerpoint/2010/main" val="3323662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176" y="503978"/>
            <a:ext cx="3735307" cy="1763924"/>
          </a:xfrm>
        </p:spPr>
        <p:txBody>
          <a:bodyPr anchor="b"/>
          <a:lstStyle>
            <a:lvl1pPr>
              <a:defRPr sz="3325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97868" y="1088456"/>
            <a:ext cx="4289548" cy="5372269"/>
          </a:xfrm>
        </p:spPr>
        <p:txBody>
          <a:bodyPr anchor="t"/>
          <a:lstStyle>
            <a:lvl1pPr marL="0" indent="0">
              <a:buNone/>
              <a:defRPr sz="3325"/>
            </a:lvl1pPr>
            <a:lvl2pPr marL="475094" indent="0">
              <a:buNone/>
              <a:defRPr sz="2909"/>
            </a:lvl2pPr>
            <a:lvl3pPr marL="950188" indent="0">
              <a:buNone/>
              <a:defRPr sz="2494"/>
            </a:lvl3pPr>
            <a:lvl4pPr marL="1425282" indent="0">
              <a:buNone/>
              <a:defRPr sz="2079"/>
            </a:lvl4pPr>
            <a:lvl5pPr marL="1900376" indent="0">
              <a:buNone/>
              <a:defRPr sz="2079"/>
            </a:lvl5pPr>
            <a:lvl6pPr marL="2375470" indent="0">
              <a:buNone/>
              <a:defRPr sz="2079"/>
            </a:lvl6pPr>
            <a:lvl7pPr marL="2850564" indent="0">
              <a:buNone/>
              <a:defRPr sz="2079"/>
            </a:lvl7pPr>
            <a:lvl8pPr marL="3325658" indent="0">
              <a:buNone/>
              <a:defRPr sz="2079"/>
            </a:lvl8pPr>
            <a:lvl9pPr marL="3800751" indent="0">
              <a:buNone/>
              <a:defRPr sz="2079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2176" y="2267902"/>
            <a:ext cx="3735307" cy="4201570"/>
          </a:xfrm>
        </p:spPr>
        <p:txBody>
          <a:bodyPr/>
          <a:lstStyle>
            <a:lvl1pPr marL="0" indent="0">
              <a:buNone/>
              <a:defRPr sz="1663"/>
            </a:lvl1pPr>
            <a:lvl2pPr marL="475094" indent="0">
              <a:buNone/>
              <a:defRPr sz="1455"/>
            </a:lvl2pPr>
            <a:lvl3pPr marL="950188" indent="0">
              <a:buNone/>
              <a:defRPr sz="1247"/>
            </a:lvl3pPr>
            <a:lvl4pPr marL="1425282" indent="0">
              <a:buNone/>
              <a:defRPr sz="1039"/>
            </a:lvl4pPr>
            <a:lvl5pPr marL="1900376" indent="0">
              <a:buNone/>
              <a:defRPr sz="1039"/>
            </a:lvl5pPr>
            <a:lvl6pPr marL="2375470" indent="0">
              <a:buNone/>
              <a:defRPr sz="1039"/>
            </a:lvl6pPr>
            <a:lvl7pPr marL="2850564" indent="0">
              <a:buNone/>
              <a:defRPr sz="1039"/>
            </a:lvl7pPr>
            <a:lvl8pPr marL="3325658" indent="0">
              <a:buNone/>
              <a:defRPr sz="1039"/>
            </a:lvl8pPr>
            <a:lvl9pPr marL="3800751" indent="0">
              <a:buNone/>
              <a:defRPr sz="1039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2CD5-C52C-417F-A4F7-28F52298E2F9}" type="datetime1">
              <a:rPr kumimoji="1" lang="ja-JP" altLang="en-US" smtClean="0"/>
              <a:t>2017/7/5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DF50-36BD-4269-B497-7567EBB69525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3" name="フリーフォーム 12"/>
          <p:cNvSpPr/>
          <p:nvPr userDrawn="1"/>
        </p:nvSpPr>
        <p:spPr>
          <a:xfrm>
            <a:off x="-11538" y="110142"/>
            <a:ext cx="972302" cy="1352797"/>
          </a:xfrm>
          <a:custGeom>
            <a:avLst/>
            <a:gdLst>
              <a:gd name="connsiteX0" fmla="*/ 323078 w 938627"/>
              <a:gd name="connsiteY0" fmla="*/ 0 h 1231097"/>
              <a:gd name="connsiteX1" fmla="*/ 938627 w 938627"/>
              <a:gd name="connsiteY1" fmla="*/ 615549 h 1231097"/>
              <a:gd name="connsiteX2" fmla="*/ 323078 w 938627"/>
              <a:gd name="connsiteY2" fmla="*/ 1231097 h 1231097"/>
              <a:gd name="connsiteX3" fmla="*/ 56213 w 938627"/>
              <a:gd name="connsiteY3" fmla="*/ 1170398 h 1231097"/>
              <a:gd name="connsiteX4" fmla="*/ 0 w 938627"/>
              <a:gd name="connsiteY4" fmla="*/ 1138088 h 1231097"/>
              <a:gd name="connsiteX5" fmla="*/ 0 w 938627"/>
              <a:gd name="connsiteY5" fmla="*/ 93009 h 1231097"/>
              <a:gd name="connsiteX6" fmla="*/ 56213 w 938627"/>
              <a:gd name="connsiteY6" fmla="*/ 60700 h 1231097"/>
              <a:gd name="connsiteX7" fmla="*/ 323078 w 938627"/>
              <a:gd name="connsiteY7" fmla="*/ 0 h 123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627" h="1231097">
                <a:moveTo>
                  <a:pt x="323078" y="0"/>
                </a:moveTo>
                <a:cubicBezTo>
                  <a:pt x="663036" y="0"/>
                  <a:pt x="938627" y="275591"/>
                  <a:pt x="938627" y="615549"/>
                </a:cubicBezTo>
                <a:cubicBezTo>
                  <a:pt x="938627" y="955507"/>
                  <a:pt x="663036" y="1231097"/>
                  <a:pt x="323078" y="1231097"/>
                </a:cubicBezTo>
                <a:cubicBezTo>
                  <a:pt x="227465" y="1231097"/>
                  <a:pt x="136944" y="1209298"/>
                  <a:pt x="56213" y="1170398"/>
                </a:cubicBezTo>
                <a:lnTo>
                  <a:pt x="0" y="1138088"/>
                </a:lnTo>
                <a:lnTo>
                  <a:pt x="0" y="93009"/>
                </a:lnTo>
                <a:lnTo>
                  <a:pt x="56213" y="60700"/>
                </a:lnTo>
                <a:cubicBezTo>
                  <a:pt x="136944" y="21800"/>
                  <a:pt x="227465" y="0"/>
                  <a:pt x="32307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sp>
        <p:nvSpPr>
          <p:cNvPr id="14" name="フリーフォーム 13"/>
          <p:cNvSpPr/>
          <p:nvPr userDrawn="1"/>
        </p:nvSpPr>
        <p:spPr>
          <a:xfrm>
            <a:off x="-11538" y="1606228"/>
            <a:ext cx="972302" cy="1352797"/>
          </a:xfrm>
          <a:custGeom>
            <a:avLst/>
            <a:gdLst>
              <a:gd name="connsiteX0" fmla="*/ 323078 w 938627"/>
              <a:gd name="connsiteY0" fmla="*/ 0 h 1231097"/>
              <a:gd name="connsiteX1" fmla="*/ 938627 w 938627"/>
              <a:gd name="connsiteY1" fmla="*/ 615549 h 1231097"/>
              <a:gd name="connsiteX2" fmla="*/ 323078 w 938627"/>
              <a:gd name="connsiteY2" fmla="*/ 1231097 h 1231097"/>
              <a:gd name="connsiteX3" fmla="*/ 56213 w 938627"/>
              <a:gd name="connsiteY3" fmla="*/ 1170398 h 1231097"/>
              <a:gd name="connsiteX4" fmla="*/ 0 w 938627"/>
              <a:gd name="connsiteY4" fmla="*/ 1138088 h 1231097"/>
              <a:gd name="connsiteX5" fmla="*/ 0 w 938627"/>
              <a:gd name="connsiteY5" fmla="*/ 93009 h 1231097"/>
              <a:gd name="connsiteX6" fmla="*/ 56213 w 938627"/>
              <a:gd name="connsiteY6" fmla="*/ 60700 h 1231097"/>
              <a:gd name="connsiteX7" fmla="*/ 323078 w 938627"/>
              <a:gd name="connsiteY7" fmla="*/ 0 h 123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627" h="1231097">
                <a:moveTo>
                  <a:pt x="323078" y="0"/>
                </a:moveTo>
                <a:cubicBezTo>
                  <a:pt x="663036" y="0"/>
                  <a:pt x="938627" y="275591"/>
                  <a:pt x="938627" y="615549"/>
                </a:cubicBezTo>
                <a:cubicBezTo>
                  <a:pt x="938627" y="955507"/>
                  <a:pt x="663036" y="1231097"/>
                  <a:pt x="323078" y="1231097"/>
                </a:cubicBezTo>
                <a:cubicBezTo>
                  <a:pt x="227465" y="1231097"/>
                  <a:pt x="136944" y="1209298"/>
                  <a:pt x="56213" y="1170398"/>
                </a:cubicBezTo>
                <a:lnTo>
                  <a:pt x="0" y="1138088"/>
                </a:lnTo>
                <a:lnTo>
                  <a:pt x="0" y="93009"/>
                </a:lnTo>
                <a:lnTo>
                  <a:pt x="56213" y="60700"/>
                </a:lnTo>
                <a:cubicBezTo>
                  <a:pt x="136944" y="21800"/>
                  <a:pt x="227465" y="0"/>
                  <a:pt x="32307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sp>
        <p:nvSpPr>
          <p:cNvPr id="15" name="フリーフォーム 14"/>
          <p:cNvSpPr/>
          <p:nvPr userDrawn="1"/>
        </p:nvSpPr>
        <p:spPr>
          <a:xfrm>
            <a:off x="-11538" y="3102315"/>
            <a:ext cx="972302" cy="1352797"/>
          </a:xfrm>
          <a:custGeom>
            <a:avLst/>
            <a:gdLst>
              <a:gd name="connsiteX0" fmla="*/ 323078 w 938627"/>
              <a:gd name="connsiteY0" fmla="*/ 0 h 1231097"/>
              <a:gd name="connsiteX1" fmla="*/ 938627 w 938627"/>
              <a:gd name="connsiteY1" fmla="*/ 615549 h 1231097"/>
              <a:gd name="connsiteX2" fmla="*/ 323078 w 938627"/>
              <a:gd name="connsiteY2" fmla="*/ 1231097 h 1231097"/>
              <a:gd name="connsiteX3" fmla="*/ 56213 w 938627"/>
              <a:gd name="connsiteY3" fmla="*/ 1170397 h 1231097"/>
              <a:gd name="connsiteX4" fmla="*/ 0 w 938627"/>
              <a:gd name="connsiteY4" fmla="*/ 1138088 h 1231097"/>
              <a:gd name="connsiteX5" fmla="*/ 0 w 938627"/>
              <a:gd name="connsiteY5" fmla="*/ 93009 h 1231097"/>
              <a:gd name="connsiteX6" fmla="*/ 56213 w 938627"/>
              <a:gd name="connsiteY6" fmla="*/ 60700 h 1231097"/>
              <a:gd name="connsiteX7" fmla="*/ 323078 w 938627"/>
              <a:gd name="connsiteY7" fmla="*/ 0 h 123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627" h="1231097">
                <a:moveTo>
                  <a:pt x="323078" y="0"/>
                </a:moveTo>
                <a:cubicBezTo>
                  <a:pt x="663036" y="0"/>
                  <a:pt x="938627" y="275591"/>
                  <a:pt x="938627" y="615549"/>
                </a:cubicBezTo>
                <a:cubicBezTo>
                  <a:pt x="938627" y="955507"/>
                  <a:pt x="663036" y="1231097"/>
                  <a:pt x="323078" y="1231097"/>
                </a:cubicBezTo>
                <a:cubicBezTo>
                  <a:pt x="227465" y="1231097"/>
                  <a:pt x="136944" y="1209298"/>
                  <a:pt x="56213" y="1170397"/>
                </a:cubicBezTo>
                <a:lnTo>
                  <a:pt x="0" y="1138088"/>
                </a:lnTo>
                <a:lnTo>
                  <a:pt x="0" y="93009"/>
                </a:lnTo>
                <a:lnTo>
                  <a:pt x="56213" y="60700"/>
                </a:lnTo>
                <a:cubicBezTo>
                  <a:pt x="136944" y="21800"/>
                  <a:pt x="227465" y="0"/>
                  <a:pt x="323078" y="0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sp>
        <p:nvSpPr>
          <p:cNvPr id="16" name="フリーフォーム 15"/>
          <p:cNvSpPr/>
          <p:nvPr userDrawn="1"/>
        </p:nvSpPr>
        <p:spPr>
          <a:xfrm>
            <a:off x="-11538" y="4598401"/>
            <a:ext cx="972302" cy="1352797"/>
          </a:xfrm>
          <a:custGeom>
            <a:avLst/>
            <a:gdLst>
              <a:gd name="connsiteX0" fmla="*/ 323078 w 938627"/>
              <a:gd name="connsiteY0" fmla="*/ 0 h 1231097"/>
              <a:gd name="connsiteX1" fmla="*/ 938627 w 938627"/>
              <a:gd name="connsiteY1" fmla="*/ 615549 h 1231097"/>
              <a:gd name="connsiteX2" fmla="*/ 323078 w 938627"/>
              <a:gd name="connsiteY2" fmla="*/ 1231097 h 1231097"/>
              <a:gd name="connsiteX3" fmla="*/ 56213 w 938627"/>
              <a:gd name="connsiteY3" fmla="*/ 1170398 h 1231097"/>
              <a:gd name="connsiteX4" fmla="*/ 0 w 938627"/>
              <a:gd name="connsiteY4" fmla="*/ 1138088 h 1231097"/>
              <a:gd name="connsiteX5" fmla="*/ 0 w 938627"/>
              <a:gd name="connsiteY5" fmla="*/ 93009 h 1231097"/>
              <a:gd name="connsiteX6" fmla="*/ 56213 w 938627"/>
              <a:gd name="connsiteY6" fmla="*/ 60700 h 1231097"/>
              <a:gd name="connsiteX7" fmla="*/ 323078 w 938627"/>
              <a:gd name="connsiteY7" fmla="*/ 0 h 123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627" h="1231097">
                <a:moveTo>
                  <a:pt x="323078" y="0"/>
                </a:moveTo>
                <a:cubicBezTo>
                  <a:pt x="663036" y="0"/>
                  <a:pt x="938627" y="275591"/>
                  <a:pt x="938627" y="615549"/>
                </a:cubicBezTo>
                <a:cubicBezTo>
                  <a:pt x="938627" y="955507"/>
                  <a:pt x="663036" y="1231097"/>
                  <a:pt x="323078" y="1231097"/>
                </a:cubicBezTo>
                <a:cubicBezTo>
                  <a:pt x="227465" y="1231097"/>
                  <a:pt x="136944" y="1209298"/>
                  <a:pt x="56213" y="1170398"/>
                </a:cubicBezTo>
                <a:lnTo>
                  <a:pt x="0" y="1138088"/>
                </a:lnTo>
                <a:lnTo>
                  <a:pt x="0" y="93009"/>
                </a:lnTo>
                <a:lnTo>
                  <a:pt x="56213" y="60700"/>
                </a:lnTo>
                <a:cubicBezTo>
                  <a:pt x="136944" y="21800"/>
                  <a:pt x="227465" y="0"/>
                  <a:pt x="323078" y="0"/>
                </a:cubicBezTo>
                <a:close/>
              </a:path>
            </a:pathLst>
          </a:custGeom>
          <a:solidFill>
            <a:srgbClr val="FF999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sp>
        <p:nvSpPr>
          <p:cNvPr id="17" name="フリーフォーム 16"/>
          <p:cNvSpPr/>
          <p:nvPr userDrawn="1"/>
        </p:nvSpPr>
        <p:spPr>
          <a:xfrm>
            <a:off x="-11538" y="6094487"/>
            <a:ext cx="972302" cy="1352797"/>
          </a:xfrm>
          <a:custGeom>
            <a:avLst/>
            <a:gdLst>
              <a:gd name="connsiteX0" fmla="*/ 323078 w 938627"/>
              <a:gd name="connsiteY0" fmla="*/ 0 h 1231097"/>
              <a:gd name="connsiteX1" fmla="*/ 938627 w 938627"/>
              <a:gd name="connsiteY1" fmla="*/ 615549 h 1231097"/>
              <a:gd name="connsiteX2" fmla="*/ 323078 w 938627"/>
              <a:gd name="connsiteY2" fmla="*/ 1231097 h 1231097"/>
              <a:gd name="connsiteX3" fmla="*/ 56213 w 938627"/>
              <a:gd name="connsiteY3" fmla="*/ 1170397 h 1231097"/>
              <a:gd name="connsiteX4" fmla="*/ 0 w 938627"/>
              <a:gd name="connsiteY4" fmla="*/ 1138088 h 1231097"/>
              <a:gd name="connsiteX5" fmla="*/ 0 w 938627"/>
              <a:gd name="connsiteY5" fmla="*/ 93010 h 1231097"/>
              <a:gd name="connsiteX6" fmla="*/ 56213 w 938627"/>
              <a:gd name="connsiteY6" fmla="*/ 60700 h 1231097"/>
              <a:gd name="connsiteX7" fmla="*/ 323078 w 938627"/>
              <a:gd name="connsiteY7" fmla="*/ 0 h 123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627" h="1231097">
                <a:moveTo>
                  <a:pt x="323078" y="0"/>
                </a:moveTo>
                <a:cubicBezTo>
                  <a:pt x="663036" y="0"/>
                  <a:pt x="938627" y="275591"/>
                  <a:pt x="938627" y="615549"/>
                </a:cubicBezTo>
                <a:cubicBezTo>
                  <a:pt x="938627" y="955507"/>
                  <a:pt x="663036" y="1231097"/>
                  <a:pt x="323078" y="1231097"/>
                </a:cubicBezTo>
                <a:cubicBezTo>
                  <a:pt x="227465" y="1231097"/>
                  <a:pt x="136944" y="1209298"/>
                  <a:pt x="56213" y="1170397"/>
                </a:cubicBezTo>
                <a:lnTo>
                  <a:pt x="0" y="1138088"/>
                </a:lnTo>
                <a:lnTo>
                  <a:pt x="0" y="93010"/>
                </a:lnTo>
                <a:lnTo>
                  <a:pt x="56213" y="60700"/>
                </a:lnTo>
                <a:cubicBezTo>
                  <a:pt x="136944" y="21800"/>
                  <a:pt x="227465" y="0"/>
                  <a:pt x="323078" y="0"/>
                </a:cubicBezTo>
                <a:close/>
              </a:path>
            </a:pathLst>
          </a:custGeom>
          <a:solidFill>
            <a:srgbClr val="9999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</p:spTree>
    <p:extLst>
      <p:ext uri="{BB962C8B-B14F-4D97-AF65-F5344CB8AC3E}">
        <p14:creationId xmlns:p14="http://schemas.microsoft.com/office/powerpoint/2010/main" val="3662636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648FD-EB5E-4970-88B1-12FECB998DF0}" type="datetime1">
              <a:rPr kumimoji="1" lang="ja-JP" altLang="en-US" smtClean="0"/>
              <a:t>2017/7/5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DF50-36BD-4269-B497-7567EBB69525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2" name="フリーフォーム 11"/>
          <p:cNvSpPr/>
          <p:nvPr userDrawn="1"/>
        </p:nvSpPr>
        <p:spPr>
          <a:xfrm>
            <a:off x="-11538" y="110142"/>
            <a:ext cx="972302" cy="1352797"/>
          </a:xfrm>
          <a:custGeom>
            <a:avLst/>
            <a:gdLst>
              <a:gd name="connsiteX0" fmla="*/ 323078 w 938627"/>
              <a:gd name="connsiteY0" fmla="*/ 0 h 1231097"/>
              <a:gd name="connsiteX1" fmla="*/ 938627 w 938627"/>
              <a:gd name="connsiteY1" fmla="*/ 615549 h 1231097"/>
              <a:gd name="connsiteX2" fmla="*/ 323078 w 938627"/>
              <a:gd name="connsiteY2" fmla="*/ 1231097 h 1231097"/>
              <a:gd name="connsiteX3" fmla="*/ 56213 w 938627"/>
              <a:gd name="connsiteY3" fmla="*/ 1170398 h 1231097"/>
              <a:gd name="connsiteX4" fmla="*/ 0 w 938627"/>
              <a:gd name="connsiteY4" fmla="*/ 1138088 h 1231097"/>
              <a:gd name="connsiteX5" fmla="*/ 0 w 938627"/>
              <a:gd name="connsiteY5" fmla="*/ 93009 h 1231097"/>
              <a:gd name="connsiteX6" fmla="*/ 56213 w 938627"/>
              <a:gd name="connsiteY6" fmla="*/ 60700 h 1231097"/>
              <a:gd name="connsiteX7" fmla="*/ 323078 w 938627"/>
              <a:gd name="connsiteY7" fmla="*/ 0 h 123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627" h="1231097">
                <a:moveTo>
                  <a:pt x="323078" y="0"/>
                </a:moveTo>
                <a:cubicBezTo>
                  <a:pt x="663036" y="0"/>
                  <a:pt x="938627" y="275591"/>
                  <a:pt x="938627" y="615549"/>
                </a:cubicBezTo>
                <a:cubicBezTo>
                  <a:pt x="938627" y="955507"/>
                  <a:pt x="663036" y="1231097"/>
                  <a:pt x="323078" y="1231097"/>
                </a:cubicBezTo>
                <a:cubicBezTo>
                  <a:pt x="227465" y="1231097"/>
                  <a:pt x="136944" y="1209298"/>
                  <a:pt x="56213" y="1170398"/>
                </a:cubicBezTo>
                <a:lnTo>
                  <a:pt x="0" y="1138088"/>
                </a:lnTo>
                <a:lnTo>
                  <a:pt x="0" y="93009"/>
                </a:lnTo>
                <a:lnTo>
                  <a:pt x="56213" y="60700"/>
                </a:lnTo>
                <a:cubicBezTo>
                  <a:pt x="136944" y="21800"/>
                  <a:pt x="227465" y="0"/>
                  <a:pt x="32307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sp>
        <p:nvSpPr>
          <p:cNvPr id="13" name="フリーフォーム 12"/>
          <p:cNvSpPr/>
          <p:nvPr userDrawn="1"/>
        </p:nvSpPr>
        <p:spPr>
          <a:xfrm>
            <a:off x="-11538" y="1606228"/>
            <a:ext cx="972302" cy="1352797"/>
          </a:xfrm>
          <a:custGeom>
            <a:avLst/>
            <a:gdLst>
              <a:gd name="connsiteX0" fmla="*/ 323078 w 938627"/>
              <a:gd name="connsiteY0" fmla="*/ 0 h 1231097"/>
              <a:gd name="connsiteX1" fmla="*/ 938627 w 938627"/>
              <a:gd name="connsiteY1" fmla="*/ 615549 h 1231097"/>
              <a:gd name="connsiteX2" fmla="*/ 323078 w 938627"/>
              <a:gd name="connsiteY2" fmla="*/ 1231097 h 1231097"/>
              <a:gd name="connsiteX3" fmla="*/ 56213 w 938627"/>
              <a:gd name="connsiteY3" fmla="*/ 1170398 h 1231097"/>
              <a:gd name="connsiteX4" fmla="*/ 0 w 938627"/>
              <a:gd name="connsiteY4" fmla="*/ 1138088 h 1231097"/>
              <a:gd name="connsiteX5" fmla="*/ 0 w 938627"/>
              <a:gd name="connsiteY5" fmla="*/ 93009 h 1231097"/>
              <a:gd name="connsiteX6" fmla="*/ 56213 w 938627"/>
              <a:gd name="connsiteY6" fmla="*/ 60700 h 1231097"/>
              <a:gd name="connsiteX7" fmla="*/ 323078 w 938627"/>
              <a:gd name="connsiteY7" fmla="*/ 0 h 123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627" h="1231097">
                <a:moveTo>
                  <a:pt x="323078" y="0"/>
                </a:moveTo>
                <a:cubicBezTo>
                  <a:pt x="663036" y="0"/>
                  <a:pt x="938627" y="275591"/>
                  <a:pt x="938627" y="615549"/>
                </a:cubicBezTo>
                <a:cubicBezTo>
                  <a:pt x="938627" y="955507"/>
                  <a:pt x="663036" y="1231097"/>
                  <a:pt x="323078" y="1231097"/>
                </a:cubicBezTo>
                <a:cubicBezTo>
                  <a:pt x="227465" y="1231097"/>
                  <a:pt x="136944" y="1209298"/>
                  <a:pt x="56213" y="1170398"/>
                </a:cubicBezTo>
                <a:lnTo>
                  <a:pt x="0" y="1138088"/>
                </a:lnTo>
                <a:lnTo>
                  <a:pt x="0" y="93009"/>
                </a:lnTo>
                <a:lnTo>
                  <a:pt x="56213" y="60700"/>
                </a:lnTo>
                <a:cubicBezTo>
                  <a:pt x="136944" y="21800"/>
                  <a:pt x="227465" y="0"/>
                  <a:pt x="32307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sp>
        <p:nvSpPr>
          <p:cNvPr id="14" name="フリーフォーム 13"/>
          <p:cNvSpPr/>
          <p:nvPr userDrawn="1"/>
        </p:nvSpPr>
        <p:spPr>
          <a:xfrm>
            <a:off x="-11538" y="3102315"/>
            <a:ext cx="972302" cy="1352797"/>
          </a:xfrm>
          <a:custGeom>
            <a:avLst/>
            <a:gdLst>
              <a:gd name="connsiteX0" fmla="*/ 323078 w 938627"/>
              <a:gd name="connsiteY0" fmla="*/ 0 h 1231097"/>
              <a:gd name="connsiteX1" fmla="*/ 938627 w 938627"/>
              <a:gd name="connsiteY1" fmla="*/ 615549 h 1231097"/>
              <a:gd name="connsiteX2" fmla="*/ 323078 w 938627"/>
              <a:gd name="connsiteY2" fmla="*/ 1231097 h 1231097"/>
              <a:gd name="connsiteX3" fmla="*/ 56213 w 938627"/>
              <a:gd name="connsiteY3" fmla="*/ 1170397 h 1231097"/>
              <a:gd name="connsiteX4" fmla="*/ 0 w 938627"/>
              <a:gd name="connsiteY4" fmla="*/ 1138088 h 1231097"/>
              <a:gd name="connsiteX5" fmla="*/ 0 w 938627"/>
              <a:gd name="connsiteY5" fmla="*/ 93009 h 1231097"/>
              <a:gd name="connsiteX6" fmla="*/ 56213 w 938627"/>
              <a:gd name="connsiteY6" fmla="*/ 60700 h 1231097"/>
              <a:gd name="connsiteX7" fmla="*/ 323078 w 938627"/>
              <a:gd name="connsiteY7" fmla="*/ 0 h 123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627" h="1231097">
                <a:moveTo>
                  <a:pt x="323078" y="0"/>
                </a:moveTo>
                <a:cubicBezTo>
                  <a:pt x="663036" y="0"/>
                  <a:pt x="938627" y="275591"/>
                  <a:pt x="938627" y="615549"/>
                </a:cubicBezTo>
                <a:cubicBezTo>
                  <a:pt x="938627" y="955507"/>
                  <a:pt x="663036" y="1231097"/>
                  <a:pt x="323078" y="1231097"/>
                </a:cubicBezTo>
                <a:cubicBezTo>
                  <a:pt x="227465" y="1231097"/>
                  <a:pt x="136944" y="1209298"/>
                  <a:pt x="56213" y="1170397"/>
                </a:cubicBezTo>
                <a:lnTo>
                  <a:pt x="0" y="1138088"/>
                </a:lnTo>
                <a:lnTo>
                  <a:pt x="0" y="93009"/>
                </a:lnTo>
                <a:lnTo>
                  <a:pt x="56213" y="60700"/>
                </a:lnTo>
                <a:cubicBezTo>
                  <a:pt x="136944" y="21800"/>
                  <a:pt x="227465" y="0"/>
                  <a:pt x="323078" y="0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sp>
        <p:nvSpPr>
          <p:cNvPr id="15" name="フリーフォーム 14"/>
          <p:cNvSpPr/>
          <p:nvPr userDrawn="1"/>
        </p:nvSpPr>
        <p:spPr>
          <a:xfrm>
            <a:off x="-11538" y="4598401"/>
            <a:ext cx="972302" cy="1352797"/>
          </a:xfrm>
          <a:custGeom>
            <a:avLst/>
            <a:gdLst>
              <a:gd name="connsiteX0" fmla="*/ 323078 w 938627"/>
              <a:gd name="connsiteY0" fmla="*/ 0 h 1231097"/>
              <a:gd name="connsiteX1" fmla="*/ 938627 w 938627"/>
              <a:gd name="connsiteY1" fmla="*/ 615549 h 1231097"/>
              <a:gd name="connsiteX2" fmla="*/ 323078 w 938627"/>
              <a:gd name="connsiteY2" fmla="*/ 1231097 h 1231097"/>
              <a:gd name="connsiteX3" fmla="*/ 56213 w 938627"/>
              <a:gd name="connsiteY3" fmla="*/ 1170398 h 1231097"/>
              <a:gd name="connsiteX4" fmla="*/ 0 w 938627"/>
              <a:gd name="connsiteY4" fmla="*/ 1138088 h 1231097"/>
              <a:gd name="connsiteX5" fmla="*/ 0 w 938627"/>
              <a:gd name="connsiteY5" fmla="*/ 93009 h 1231097"/>
              <a:gd name="connsiteX6" fmla="*/ 56213 w 938627"/>
              <a:gd name="connsiteY6" fmla="*/ 60700 h 1231097"/>
              <a:gd name="connsiteX7" fmla="*/ 323078 w 938627"/>
              <a:gd name="connsiteY7" fmla="*/ 0 h 123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627" h="1231097">
                <a:moveTo>
                  <a:pt x="323078" y="0"/>
                </a:moveTo>
                <a:cubicBezTo>
                  <a:pt x="663036" y="0"/>
                  <a:pt x="938627" y="275591"/>
                  <a:pt x="938627" y="615549"/>
                </a:cubicBezTo>
                <a:cubicBezTo>
                  <a:pt x="938627" y="955507"/>
                  <a:pt x="663036" y="1231097"/>
                  <a:pt x="323078" y="1231097"/>
                </a:cubicBezTo>
                <a:cubicBezTo>
                  <a:pt x="227465" y="1231097"/>
                  <a:pt x="136944" y="1209298"/>
                  <a:pt x="56213" y="1170398"/>
                </a:cubicBezTo>
                <a:lnTo>
                  <a:pt x="0" y="1138088"/>
                </a:lnTo>
                <a:lnTo>
                  <a:pt x="0" y="93009"/>
                </a:lnTo>
                <a:lnTo>
                  <a:pt x="56213" y="60700"/>
                </a:lnTo>
                <a:cubicBezTo>
                  <a:pt x="136944" y="21800"/>
                  <a:pt x="227465" y="0"/>
                  <a:pt x="323078" y="0"/>
                </a:cubicBezTo>
                <a:close/>
              </a:path>
            </a:pathLst>
          </a:custGeom>
          <a:solidFill>
            <a:srgbClr val="FF999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sp>
        <p:nvSpPr>
          <p:cNvPr id="16" name="フリーフォーム 15"/>
          <p:cNvSpPr/>
          <p:nvPr userDrawn="1"/>
        </p:nvSpPr>
        <p:spPr>
          <a:xfrm>
            <a:off x="-11538" y="6094487"/>
            <a:ext cx="972302" cy="1352797"/>
          </a:xfrm>
          <a:custGeom>
            <a:avLst/>
            <a:gdLst>
              <a:gd name="connsiteX0" fmla="*/ 323078 w 938627"/>
              <a:gd name="connsiteY0" fmla="*/ 0 h 1231097"/>
              <a:gd name="connsiteX1" fmla="*/ 938627 w 938627"/>
              <a:gd name="connsiteY1" fmla="*/ 615549 h 1231097"/>
              <a:gd name="connsiteX2" fmla="*/ 323078 w 938627"/>
              <a:gd name="connsiteY2" fmla="*/ 1231097 h 1231097"/>
              <a:gd name="connsiteX3" fmla="*/ 56213 w 938627"/>
              <a:gd name="connsiteY3" fmla="*/ 1170397 h 1231097"/>
              <a:gd name="connsiteX4" fmla="*/ 0 w 938627"/>
              <a:gd name="connsiteY4" fmla="*/ 1138088 h 1231097"/>
              <a:gd name="connsiteX5" fmla="*/ 0 w 938627"/>
              <a:gd name="connsiteY5" fmla="*/ 93010 h 1231097"/>
              <a:gd name="connsiteX6" fmla="*/ 56213 w 938627"/>
              <a:gd name="connsiteY6" fmla="*/ 60700 h 1231097"/>
              <a:gd name="connsiteX7" fmla="*/ 323078 w 938627"/>
              <a:gd name="connsiteY7" fmla="*/ 0 h 123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627" h="1231097">
                <a:moveTo>
                  <a:pt x="323078" y="0"/>
                </a:moveTo>
                <a:cubicBezTo>
                  <a:pt x="663036" y="0"/>
                  <a:pt x="938627" y="275591"/>
                  <a:pt x="938627" y="615549"/>
                </a:cubicBezTo>
                <a:cubicBezTo>
                  <a:pt x="938627" y="955507"/>
                  <a:pt x="663036" y="1231097"/>
                  <a:pt x="323078" y="1231097"/>
                </a:cubicBezTo>
                <a:cubicBezTo>
                  <a:pt x="227465" y="1231097"/>
                  <a:pt x="136944" y="1209298"/>
                  <a:pt x="56213" y="1170397"/>
                </a:cubicBezTo>
                <a:lnTo>
                  <a:pt x="0" y="1138088"/>
                </a:lnTo>
                <a:lnTo>
                  <a:pt x="0" y="93010"/>
                </a:lnTo>
                <a:lnTo>
                  <a:pt x="56213" y="60700"/>
                </a:lnTo>
                <a:cubicBezTo>
                  <a:pt x="136944" y="21800"/>
                  <a:pt x="227465" y="0"/>
                  <a:pt x="323078" y="0"/>
                </a:cubicBezTo>
                <a:close/>
              </a:path>
            </a:pathLst>
          </a:custGeom>
          <a:solidFill>
            <a:srgbClr val="9999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</p:spTree>
    <p:extLst>
      <p:ext uri="{BB962C8B-B14F-4D97-AF65-F5344CB8AC3E}">
        <p14:creationId xmlns:p14="http://schemas.microsoft.com/office/powerpoint/2010/main" val="2303215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2812" y="402484"/>
            <a:ext cx="2173292" cy="640647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2177" y="402484"/>
            <a:ext cx="5874647" cy="640647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6A32E-DB35-4D8C-9D52-BAADFBA7C782}" type="datetime1">
              <a:rPr kumimoji="1" lang="ja-JP" altLang="en-US" smtClean="0"/>
              <a:t>2017/7/5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DF50-36BD-4269-B497-7567EBB69525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2" name="フリーフォーム 11"/>
          <p:cNvSpPr/>
          <p:nvPr userDrawn="1"/>
        </p:nvSpPr>
        <p:spPr>
          <a:xfrm>
            <a:off x="-11538" y="110142"/>
            <a:ext cx="972302" cy="1352797"/>
          </a:xfrm>
          <a:custGeom>
            <a:avLst/>
            <a:gdLst>
              <a:gd name="connsiteX0" fmla="*/ 323078 w 938627"/>
              <a:gd name="connsiteY0" fmla="*/ 0 h 1231097"/>
              <a:gd name="connsiteX1" fmla="*/ 938627 w 938627"/>
              <a:gd name="connsiteY1" fmla="*/ 615549 h 1231097"/>
              <a:gd name="connsiteX2" fmla="*/ 323078 w 938627"/>
              <a:gd name="connsiteY2" fmla="*/ 1231097 h 1231097"/>
              <a:gd name="connsiteX3" fmla="*/ 56213 w 938627"/>
              <a:gd name="connsiteY3" fmla="*/ 1170398 h 1231097"/>
              <a:gd name="connsiteX4" fmla="*/ 0 w 938627"/>
              <a:gd name="connsiteY4" fmla="*/ 1138088 h 1231097"/>
              <a:gd name="connsiteX5" fmla="*/ 0 w 938627"/>
              <a:gd name="connsiteY5" fmla="*/ 93009 h 1231097"/>
              <a:gd name="connsiteX6" fmla="*/ 56213 w 938627"/>
              <a:gd name="connsiteY6" fmla="*/ 60700 h 1231097"/>
              <a:gd name="connsiteX7" fmla="*/ 323078 w 938627"/>
              <a:gd name="connsiteY7" fmla="*/ 0 h 123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627" h="1231097">
                <a:moveTo>
                  <a:pt x="323078" y="0"/>
                </a:moveTo>
                <a:cubicBezTo>
                  <a:pt x="663036" y="0"/>
                  <a:pt x="938627" y="275591"/>
                  <a:pt x="938627" y="615549"/>
                </a:cubicBezTo>
                <a:cubicBezTo>
                  <a:pt x="938627" y="955507"/>
                  <a:pt x="663036" y="1231097"/>
                  <a:pt x="323078" y="1231097"/>
                </a:cubicBezTo>
                <a:cubicBezTo>
                  <a:pt x="227465" y="1231097"/>
                  <a:pt x="136944" y="1209298"/>
                  <a:pt x="56213" y="1170398"/>
                </a:cubicBezTo>
                <a:lnTo>
                  <a:pt x="0" y="1138088"/>
                </a:lnTo>
                <a:lnTo>
                  <a:pt x="0" y="93009"/>
                </a:lnTo>
                <a:lnTo>
                  <a:pt x="56213" y="60700"/>
                </a:lnTo>
                <a:cubicBezTo>
                  <a:pt x="136944" y="21800"/>
                  <a:pt x="227465" y="0"/>
                  <a:pt x="32307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sp>
        <p:nvSpPr>
          <p:cNvPr id="13" name="フリーフォーム 12"/>
          <p:cNvSpPr/>
          <p:nvPr userDrawn="1"/>
        </p:nvSpPr>
        <p:spPr>
          <a:xfrm>
            <a:off x="-11538" y="1606228"/>
            <a:ext cx="972302" cy="1352797"/>
          </a:xfrm>
          <a:custGeom>
            <a:avLst/>
            <a:gdLst>
              <a:gd name="connsiteX0" fmla="*/ 323078 w 938627"/>
              <a:gd name="connsiteY0" fmla="*/ 0 h 1231097"/>
              <a:gd name="connsiteX1" fmla="*/ 938627 w 938627"/>
              <a:gd name="connsiteY1" fmla="*/ 615549 h 1231097"/>
              <a:gd name="connsiteX2" fmla="*/ 323078 w 938627"/>
              <a:gd name="connsiteY2" fmla="*/ 1231097 h 1231097"/>
              <a:gd name="connsiteX3" fmla="*/ 56213 w 938627"/>
              <a:gd name="connsiteY3" fmla="*/ 1170398 h 1231097"/>
              <a:gd name="connsiteX4" fmla="*/ 0 w 938627"/>
              <a:gd name="connsiteY4" fmla="*/ 1138088 h 1231097"/>
              <a:gd name="connsiteX5" fmla="*/ 0 w 938627"/>
              <a:gd name="connsiteY5" fmla="*/ 93009 h 1231097"/>
              <a:gd name="connsiteX6" fmla="*/ 56213 w 938627"/>
              <a:gd name="connsiteY6" fmla="*/ 60700 h 1231097"/>
              <a:gd name="connsiteX7" fmla="*/ 323078 w 938627"/>
              <a:gd name="connsiteY7" fmla="*/ 0 h 123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627" h="1231097">
                <a:moveTo>
                  <a:pt x="323078" y="0"/>
                </a:moveTo>
                <a:cubicBezTo>
                  <a:pt x="663036" y="0"/>
                  <a:pt x="938627" y="275591"/>
                  <a:pt x="938627" y="615549"/>
                </a:cubicBezTo>
                <a:cubicBezTo>
                  <a:pt x="938627" y="955507"/>
                  <a:pt x="663036" y="1231097"/>
                  <a:pt x="323078" y="1231097"/>
                </a:cubicBezTo>
                <a:cubicBezTo>
                  <a:pt x="227465" y="1231097"/>
                  <a:pt x="136944" y="1209298"/>
                  <a:pt x="56213" y="1170398"/>
                </a:cubicBezTo>
                <a:lnTo>
                  <a:pt x="0" y="1138088"/>
                </a:lnTo>
                <a:lnTo>
                  <a:pt x="0" y="93009"/>
                </a:lnTo>
                <a:lnTo>
                  <a:pt x="56213" y="60700"/>
                </a:lnTo>
                <a:cubicBezTo>
                  <a:pt x="136944" y="21800"/>
                  <a:pt x="227465" y="0"/>
                  <a:pt x="32307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sp>
        <p:nvSpPr>
          <p:cNvPr id="14" name="フリーフォーム 13"/>
          <p:cNvSpPr/>
          <p:nvPr userDrawn="1"/>
        </p:nvSpPr>
        <p:spPr>
          <a:xfrm>
            <a:off x="-11538" y="3102315"/>
            <a:ext cx="972302" cy="1352797"/>
          </a:xfrm>
          <a:custGeom>
            <a:avLst/>
            <a:gdLst>
              <a:gd name="connsiteX0" fmla="*/ 323078 w 938627"/>
              <a:gd name="connsiteY0" fmla="*/ 0 h 1231097"/>
              <a:gd name="connsiteX1" fmla="*/ 938627 w 938627"/>
              <a:gd name="connsiteY1" fmla="*/ 615549 h 1231097"/>
              <a:gd name="connsiteX2" fmla="*/ 323078 w 938627"/>
              <a:gd name="connsiteY2" fmla="*/ 1231097 h 1231097"/>
              <a:gd name="connsiteX3" fmla="*/ 56213 w 938627"/>
              <a:gd name="connsiteY3" fmla="*/ 1170397 h 1231097"/>
              <a:gd name="connsiteX4" fmla="*/ 0 w 938627"/>
              <a:gd name="connsiteY4" fmla="*/ 1138088 h 1231097"/>
              <a:gd name="connsiteX5" fmla="*/ 0 w 938627"/>
              <a:gd name="connsiteY5" fmla="*/ 93009 h 1231097"/>
              <a:gd name="connsiteX6" fmla="*/ 56213 w 938627"/>
              <a:gd name="connsiteY6" fmla="*/ 60700 h 1231097"/>
              <a:gd name="connsiteX7" fmla="*/ 323078 w 938627"/>
              <a:gd name="connsiteY7" fmla="*/ 0 h 123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627" h="1231097">
                <a:moveTo>
                  <a:pt x="323078" y="0"/>
                </a:moveTo>
                <a:cubicBezTo>
                  <a:pt x="663036" y="0"/>
                  <a:pt x="938627" y="275591"/>
                  <a:pt x="938627" y="615549"/>
                </a:cubicBezTo>
                <a:cubicBezTo>
                  <a:pt x="938627" y="955507"/>
                  <a:pt x="663036" y="1231097"/>
                  <a:pt x="323078" y="1231097"/>
                </a:cubicBezTo>
                <a:cubicBezTo>
                  <a:pt x="227465" y="1231097"/>
                  <a:pt x="136944" y="1209298"/>
                  <a:pt x="56213" y="1170397"/>
                </a:cubicBezTo>
                <a:lnTo>
                  <a:pt x="0" y="1138088"/>
                </a:lnTo>
                <a:lnTo>
                  <a:pt x="0" y="93009"/>
                </a:lnTo>
                <a:lnTo>
                  <a:pt x="56213" y="60700"/>
                </a:lnTo>
                <a:cubicBezTo>
                  <a:pt x="136944" y="21800"/>
                  <a:pt x="227465" y="0"/>
                  <a:pt x="323078" y="0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sp>
        <p:nvSpPr>
          <p:cNvPr id="15" name="フリーフォーム 14"/>
          <p:cNvSpPr/>
          <p:nvPr userDrawn="1"/>
        </p:nvSpPr>
        <p:spPr>
          <a:xfrm>
            <a:off x="-11538" y="4598401"/>
            <a:ext cx="972302" cy="1352797"/>
          </a:xfrm>
          <a:custGeom>
            <a:avLst/>
            <a:gdLst>
              <a:gd name="connsiteX0" fmla="*/ 323078 w 938627"/>
              <a:gd name="connsiteY0" fmla="*/ 0 h 1231097"/>
              <a:gd name="connsiteX1" fmla="*/ 938627 w 938627"/>
              <a:gd name="connsiteY1" fmla="*/ 615549 h 1231097"/>
              <a:gd name="connsiteX2" fmla="*/ 323078 w 938627"/>
              <a:gd name="connsiteY2" fmla="*/ 1231097 h 1231097"/>
              <a:gd name="connsiteX3" fmla="*/ 56213 w 938627"/>
              <a:gd name="connsiteY3" fmla="*/ 1170398 h 1231097"/>
              <a:gd name="connsiteX4" fmla="*/ 0 w 938627"/>
              <a:gd name="connsiteY4" fmla="*/ 1138088 h 1231097"/>
              <a:gd name="connsiteX5" fmla="*/ 0 w 938627"/>
              <a:gd name="connsiteY5" fmla="*/ 93009 h 1231097"/>
              <a:gd name="connsiteX6" fmla="*/ 56213 w 938627"/>
              <a:gd name="connsiteY6" fmla="*/ 60700 h 1231097"/>
              <a:gd name="connsiteX7" fmla="*/ 323078 w 938627"/>
              <a:gd name="connsiteY7" fmla="*/ 0 h 123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627" h="1231097">
                <a:moveTo>
                  <a:pt x="323078" y="0"/>
                </a:moveTo>
                <a:cubicBezTo>
                  <a:pt x="663036" y="0"/>
                  <a:pt x="938627" y="275591"/>
                  <a:pt x="938627" y="615549"/>
                </a:cubicBezTo>
                <a:cubicBezTo>
                  <a:pt x="938627" y="955507"/>
                  <a:pt x="663036" y="1231097"/>
                  <a:pt x="323078" y="1231097"/>
                </a:cubicBezTo>
                <a:cubicBezTo>
                  <a:pt x="227465" y="1231097"/>
                  <a:pt x="136944" y="1209298"/>
                  <a:pt x="56213" y="1170398"/>
                </a:cubicBezTo>
                <a:lnTo>
                  <a:pt x="0" y="1138088"/>
                </a:lnTo>
                <a:lnTo>
                  <a:pt x="0" y="93009"/>
                </a:lnTo>
                <a:lnTo>
                  <a:pt x="56213" y="60700"/>
                </a:lnTo>
                <a:cubicBezTo>
                  <a:pt x="136944" y="21800"/>
                  <a:pt x="227465" y="0"/>
                  <a:pt x="323078" y="0"/>
                </a:cubicBezTo>
                <a:close/>
              </a:path>
            </a:pathLst>
          </a:custGeom>
          <a:solidFill>
            <a:srgbClr val="FF999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sp>
        <p:nvSpPr>
          <p:cNvPr id="16" name="フリーフォーム 15"/>
          <p:cNvSpPr/>
          <p:nvPr userDrawn="1"/>
        </p:nvSpPr>
        <p:spPr>
          <a:xfrm>
            <a:off x="-11538" y="6094487"/>
            <a:ext cx="972302" cy="1352797"/>
          </a:xfrm>
          <a:custGeom>
            <a:avLst/>
            <a:gdLst>
              <a:gd name="connsiteX0" fmla="*/ 323078 w 938627"/>
              <a:gd name="connsiteY0" fmla="*/ 0 h 1231097"/>
              <a:gd name="connsiteX1" fmla="*/ 938627 w 938627"/>
              <a:gd name="connsiteY1" fmla="*/ 615549 h 1231097"/>
              <a:gd name="connsiteX2" fmla="*/ 323078 w 938627"/>
              <a:gd name="connsiteY2" fmla="*/ 1231097 h 1231097"/>
              <a:gd name="connsiteX3" fmla="*/ 56213 w 938627"/>
              <a:gd name="connsiteY3" fmla="*/ 1170397 h 1231097"/>
              <a:gd name="connsiteX4" fmla="*/ 0 w 938627"/>
              <a:gd name="connsiteY4" fmla="*/ 1138088 h 1231097"/>
              <a:gd name="connsiteX5" fmla="*/ 0 w 938627"/>
              <a:gd name="connsiteY5" fmla="*/ 93010 h 1231097"/>
              <a:gd name="connsiteX6" fmla="*/ 56213 w 938627"/>
              <a:gd name="connsiteY6" fmla="*/ 60700 h 1231097"/>
              <a:gd name="connsiteX7" fmla="*/ 323078 w 938627"/>
              <a:gd name="connsiteY7" fmla="*/ 0 h 123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627" h="1231097">
                <a:moveTo>
                  <a:pt x="323078" y="0"/>
                </a:moveTo>
                <a:cubicBezTo>
                  <a:pt x="663036" y="0"/>
                  <a:pt x="938627" y="275591"/>
                  <a:pt x="938627" y="615549"/>
                </a:cubicBezTo>
                <a:cubicBezTo>
                  <a:pt x="938627" y="955507"/>
                  <a:pt x="663036" y="1231097"/>
                  <a:pt x="323078" y="1231097"/>
                </a:cubicBezTo>
                <a:cubicBezTo>
                  <a:pt x="227465" y="1231097"/>
                  <a:pt x="136944" y="1209298"/>
                  <a:pt x="56213" y="1170397"/>
                </a:cubicBezTo>
                <a:lnTo>
                  <a:pt x="0" y="1138088"/>
                </a:lnTo>
                <a:lnTo>
                  <a:pt x="0" y="93010"/>
                </a:lnTo>
                <a:lnTo>
                  <a:pt x="56213" y="60700"/>
                </a:lnTo>
                <a:cubicBezTo>
                  <a:pt x="136944" y="21800"/>
                  <a:pt x="227465" y="0"/>
                  <a:pt x="323078" y="0"/>
                </a:cubicBezTo>
                <a:close/>
              </a:path>
            </a:pathLst>
          </a:custGeom>
          <a:solidFill>
            <a:srgbClr val="9999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</p:spTree>
    <p:extLst>
      <p:ext uri="{BB962C8B-B14F-4D97-AF65-F5344CB8AC3E}">
        <p14:creationId xmlns:p14="http://schemas.microsoft.com/office/powerpoint/2010/main" val="3939202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/>
          <p:cNvSpPr/>
          <p:nvPr userDrawn="1"/>
        </p:nvSpPr>
        <p:spPr>
          <a:xfrm>
            <a:off x="0" y="1"/>
            <a:ext cx="10079038" cy="75596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2178" y="402484"/>
            <a:ext cx="8173926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2178" y="2012414"/>
            <a:ext cx="8173926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12178" y="7006701"/>
            <a:ext cx="1748539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4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18D446-0E91-4577-B012-792F370CF895}" type="datetime1">
              <a:rPr kumimoji="1" lang="ja-JP" altLang="en-US" smtClean="0"/>
              <a:t>2017/7/5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98304" y="7006701"/>
            <a:ext cx="340167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4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1839" y="7006701"/>
            <a:ext cx="201426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4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1EDF50-36BD-4269-B497-7567EBB695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3072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50188" rtl="0" eaLnBrk="1" latinLnBrk="0" hangingPunct="1">
        <a:lnSpc>
          <a:spcPct val="90000"/>
        </a:lnSpc>
        <a:spcBef>
          <a:spcPct val="0"/>
        </a:spcBef>
        <a:buNone/>
        <a:defRPr kumimoji="1" sz="4572" kern="1200">
          <a:solidFill>
            <a:schemeClr val="bg1">
              <a:lumMod val="50000"/>
            </a:schemeClr>
          </a:solidFill>
          <a:latin typeface="メイリオ" panose="020B0604030504040204" pitchFamily="50" charset="-128"/>
          <a:ea typeface="メイリオ" panose="020B0604030504040204" pitchFamily="50" charset="-128"/>
          <a:cs typeface="+mj-cs"/>
        </a:defRPr>
      </a:lvl1pPr>
    </p:titleStyle>
    <p:bodyStyle>
      <a:lvl1pPr marL="237547" indent="-237547" algn="l" defTabSz="950188" rtl="0" eaLnBrk="1" latinLnBrk="0" hangingPunct="1">
        <a:lnSpc>
          <a:spcPct val="90000"/>
        </a:lnSpc>
        <a:spcBef>
          <a:spcPts val="1039"/>
        </a:spcBef>
        <a:buFont typeface="Arial" panose="020B0604020202020204" pitchFamily="34" charset="0"/>
        <a:buChar char="•"/>
        <a:defRPr kumimoji="1" sz="2909" kern="1200">
          <a:solidFill>
            <a:schemeClr val="bg1">
              <a:lumMod val="50000"/>
            </a:schemeClr>
          </a:solidFill>
          <a:latin typeface="メイリオ" panose="020B0604030504040204" pitchFamily="50" charset="-128"/>
          <a:ea typeface="メイリオ" panose="020B0604030504040204" pitchFamily="50" charset="-128"/>
          <a:cs typeface="+mn-cs"/>
        </a:defRPr>
      </a:lvl1pPr>
      <a:lvl2pPr marL="712641" indent="-237547" algn="l" defTabSz="950188" rtl="0" eaLnBrk="1" latinLnBrk="0" hangingPunct="1">
        <a:lnSpc>
          <a:spcPct val="90000"/>
        </a:lnSpc>
        <a:spcBef>
          <a:spcPts val="519"/>
        </a:spcBef>
        <a:buFont typeface="Arial" panose="020B0604020202020204" pitchFamily="34" charset="0"/>
        <a:buChar char="•"/>
        <a:defRPr kumimoji="1" sz="2494" kern="1200">
          <a:solidFill>
            <a:schemeClr val="bg1">
              <a:lumMod val="50000"/>
            </a:schemeClr>
          </a:solidFill>
          <a:latin typeface="メイリオ" panose="020B0604030504040204" pitchFamily="50" charset="-128"/>
          <a:ea typeface="メイリオ" panose="020B0604030504040204" pitchFamily="50" charset="-128"/>
          <a:cs typeface="+mn-cs"/>
        </a:defRPr>
      </a:lvl2pPr>
      <a:lvl3pPr marL="1187735" indent="-237547" algn="l" defTabSz="950188" rtl="0" eaLnBrk="1" latinLnBrk="0" hangingPunct="1">
        <a:lnSpc>
          <a:spcPct val="90000"/>
        </a:lnSpc>
        <a:spcBef>
          <a:spcPts val="519"/>
        </a:spcBef>
        <a:buFont typeface="Arial" panose="020B0604020202020204" pitchFamily="34" charset="0"/>
        <a:buChar char="•"/>
        <a:defRPr kumimoji="1" sz="2079" kern="1200">
          <a:solidFill>
            <a:schemeClr val="bg1">
              <a:lumMod val="50000"/>
            </a:schemeClr>
          </a:solidFill>
          <a:latin typeface="メイリオ" panose="020B0604030504040204" pitchFamily="50" charset="-128"/>
          <a:ea typeface="メイリオ" panose="020B0604030504040204" pitchFamily="50" charset="-128"/>
          <a:cs typeface="+mn-cs"/>
        </a:defRPr>
      </a:lvl3pPr>
      <a:lvl4pPr marL="1662829" indent="-237547" algn="l" defTabSz="950188" rtl="0" eaLnBrk="1" latinLnBrk="0" hangingPunct="1">
        <a:lnSpc>
          <a:spcPct val="90000"/>
        </a:lnSpc>
        <a:spcBef>
          <a:spcPts val="519"/>
        </a:spcBef>
        <a:buFont typeface="Arial" panose="020B0604020202020204" pitchFamily="34" charset="0"/>
        <a:buChar char="•"/>
        <a:defRPr kumimoji="1" sz="1870" kern="1200">
          <a:solidFill>
            <a:schemeClr val="bg1">
              <a:lumMod val="50000"/>
            </a:schemeClr>
          </a:solidFill>
          <a:latin typeface="メイリオ" panose="020B0604030504040204" pitchFamily="50" charset="-128"/>
          <a:ea typeface="メイリオ" panose="020B0604030504040204" pitchFamily="50" charset="-128"/>
          <a:cs typeface="+mn-cs"/>
        </a:defRPr>
      </a:lvl4pPr>
      <a:lvl5pPr marL="2137923" indent="-237547" algn="l" defTabSz="950188" rtl="0" eaLnBrk="1" latinLnBrk="0" hangingPunct="1">
        <a:lnSpc>
          <a:spcPct val="90000"/>
        </a:lnSpc>
        <a:spcBef>
          <a:spcPts val="519"/>
        </a:spcBef>
        <a:buFont typeface="Arial" panose="020B0604020202020204" pitchFamily="34" charset="0"/>
        <a:buChar char="•"/>
        <a:defRPr kumimoji="1" sz="1870" kern="1200">
          <a:solidFill>
            <a:schemeClr val="bg1">
              <a:lumMod val="50000"/>
            </a:schemeClr>
          </a:solidFill>
          <a:latin typeface="メイリオ" panose="020B0604030504040204" pitchFamily="50" charset="-128"/>
          <a:ea typeface="メイリオ" panose="020B0604030504040204" pitchFamily="50" charset="-128"/>
          <a:cs typeface="+mn-cs"/>
        </a:defRPr>
      </a:lvl5pPr>
      <a:lvl6pPr marL="2613017" indent="-237547" algn="l" defTabSz="950188" rtl="0" eaLnBrk="1" latinLnBrk="0" hangingPunct="1">
        <a:lnSpc>
          <a:spcPct val="90000"/>
        </a:lnSpc>
        <a:spcBef>
          <a:spcPts val="519"/>
        </a:spcBef>
        <a:buFont typeface="Arial" panose="020B0604020202020204" pitchFamily="34" charset="0"/>
        <a:buChar char="•"/>
        <a:defRPr kumimoji="1" sz="1870" kern="1200">
          <a:solidFill>
            <a:schemeClr val="tx1"/>
          </a:solidFill>
          <a:latin typeface="+mn-lt"/>
          <a:ea typeface="+mn-ea"/>
          <a:cs typeface="+mn-cs"/>
        </a:defRPr>
      </a:lvl6pPr>
      <a:lvl7pPr marL="3088111" indent="-237547" algn="l" defTabSz="950188" rtl="0" eaLnBrk="1" latinLnBrk="0" hangingPunct="1">
        <a:lnSpc>
          <a:spcPct val="90000"/>
        </a:lnSpc>
        <a:spcBef>
          <a:spcPts val="519"/>
        </a:spcBef>
        <a:buFont typeface="Arial" panose="020B0604020202020204" pitchFamily="34" charset="0"/>
        <a:buChar char="•"/>
        <a:defRPr kumimoji="1" sz="1870" kern="1200">
          <a:solidFill>
            <a:schemeClr val="tx1"/>
          </a:solidFill>
          <a:latin typeface="+mn-lt"/>
          <a:ea typeface="+mn-ea"/>
          <a:cs typeface="+mn-cs"/>
        </a:defRPr>
      </a:lvl7pPr>
      <a:lvl8pPr marL="3563205" indent="-237547" algn="l" defTabSz="950188" rtl="0" eaLnBrk="1" latinLnBrk="0" hangingPunct="1">
        <a:lnSpc>
          <a:spcPct val="90000"/>
        </a:lnSpc>
        <a:spcBef>
          <a:spcPts val="519"/>
        </a:spcBef>
        <a:buFont typeface="Arial" panose="020B0604020202020204" pitchFamily="34" charset="0"/>
        <a:buChar char="•"/>
        <a:defRPr kumimoji="1" sz="1870" kern="1200">
          <a:solidFill>
            <a:schemeClr val="tx1"/>
          </a:solidFill>
          <a:latin typeface="+mn-lt"/>
          <a:ea typeface="+mn-ea"/>
          <a:cs typeface="+mn-cs"/>
        </a:defRPr>
      </a:lvl8pPr>
      <a:lvl9pPr marL="4038299" indent="-237547" algn="l" defTabSz="950188" rtl="0" eaLnBrk="1" latinLnBrk="0" hangingPunct="1">
        <a:lnSpc>
          <a:spcPct val="90000"/>
        </a:lnSpc>
        <a:spcBef>
          <a:spcPts val="519"/>
        </a:spcBef>
        <a:buFont typeface="Arial" panose="020B0604020202020204" pitchFamily="34" charset="0"/>
        <a:buChar char="•"/>
        <a:defRPr kumimoji="1" sz="18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0188" rtl="0" eaLnBrk="1" latinLnBrk="0" hangingPunct="1">
        <a:defRPr kumimoji="1" sz="1870" kern="1200">
          <a:solidFill>
            <a:schemeClr val="tx1"/>
          </a:solidFill>
          <a:latin typeface="+mn-lt"/>
          <a:ea typeface="+mn-ea"/>
          <a:cs typeface="+mn-cs"/>
        </a:defRPr>
      </a:lvl1pPr>
      <a:lvl2pPr marL="475094" algn="l" defTabSz="950188" rtl="0" eaLnBrk="1" latinLnBrk="0" hangingPunct="1">
        <a:defRPr kumimoji="1" sz="1870" kern="1200">
          <a:solidFill>
            <a:schemeClr val="tx1"/>
          </a:solidFill>
          <a:latin typeface="+mn-lt"/>
          <a:ea typeface="+mn-ea"/>
          <a:cs typeface="+mn-cs"/>
        </a:defRPr>
      </a:lvl2pPr>
      <a:lvl3pPr marL="950188" algn="l" defTabSz="950188" rtl="0" eaLnBrk="1" latinLnBrk="0" hangingPunct="1">
        <a:defRPr kumimoji="1" sz="1870" kern="1200">
          <a:solidFill>
            <a:schemeClr val="tx1"/>
          </a:solidFill>
          <a:latin typeface="+mn-lt"/>
          <a:ea typeface="+mn-ea"/>
          <a:cs typeface="+mn-cs"/>
        </a:defRPr>
      </a:lvl3pPr>
      <a:lvl4pPr marL="1425282" algn="l" defTabSz="950188" rtl="0" eaLnBrk="1" latinLnBrk="0" hangingPunct="1">
        <a:defRPr kumimoji="1" sz="1870" kern="1200">
          <a:solidFill>
            <a:schemeClr val="tx1"/>
          </a:solidFill>
          <a:latin typeface="+mn-lt"/>
          <a:ea typeface="+mn-ea"/>
          <a:cs typeface="+mn-cs"/>
        </a:defRPr>
      </a:lvl4pPr>
      <a:lvl5pPr marL="1900376" algn="l" defTabSz="950188" rtl="0" eaLnBrk="1" latinLnBrk="0" hangingPunct="1">
        <a:defRPr kumimoji="1" sz="1870" kern="1200">
          <a:solidFill>
            <a:schemeClr val="tx1"/>
          </a:solidFill>
          <a:latin typeface="+mn-lt"/>
          <a:ea typeface="+mn-ea"/>
          <a:cs typeface="+mn-cs"/>
        </a:defRPr>
      </a:lvl5pPr>
      <a:lvl6pPr marL="2375470" algn="l" defTabSz="950188" rtl="0" eaLnBrk="1" latinLnBrk="0" hangingPunct="1">
        <a:defRPr kumimoji="1" sz="1870" kern="1200">
          <a:solidFill>
            <a:schemeClr val="tx1"/>
          </a:solidFill>
          <a:latin typeface="+mn-lt"/>
          <a:ea typeface="+mn-ea"/>
          <a:cs typeface="+mn-cs"/>
        </a:defRPr>
      </a:lvl6pPr>
      <a:lvl7pPr marL="2850564" algn="l" defTabSz="950188" rtl="0" eaLnBrk="1" latinLnBrk="0" hangingPunct="1">
        <a:defRPr kumimoji="1" sz="1870" kern="1200">
          <a:solidFill>
            <a:schemeClr val="tx1"/>
          </a:solidFill>
          <a:latin typeface="+mn-lt"/>
          <a:ea typeface="+mn-ea"/>
          <a:cs typeface="+mn-cs"/>
        </a:defRPr>
      </a:lvl7pPr>
      <a:lvl8pPr marL="3325658" algn="l" defTabSz="950188" rtl="0" eaLnBrk="1" latinLnBrk="0" hangingPunct="1">
        <a:defRPr kumimoji="1" sz="1870" kern="1200">
          <a:solidFill>
            <a:schemeClr val="tx1"/>
          </a:solidFill>
          <a:latin typeface="+mn-lt"/>
          <a:ea typeface="+mn-ea"/>
          <a:cs typeface="+mn-cs"/>
        </a:defRPr>
      </a:lvl8pPr>
      <a:lvl9pPr marL="3800751" algn="l" defTabSz="950188" rtl="0" eaLnBrk="1" latinLnBrk="0" hangingPunct="1">
        <a:defRPr kumimoji="1" sz="18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 smtClean="0"/>
              <a:t>時系列データ解析に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おける</a:t>
            </a:r>
            <a:r>
              <a:rPr lang="ja-JP" altLang="en-US" dirty="0" smtClean="0"/>
              <a:t>モデル説明</a:t>
            </a:r>
            <a:r>
              <a:rPr lang="en-US" altLang="ja-JP" dirty="0" smtClean="0"/>
              <a:t>(2)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ja-JP" altLang="en-US" dirty="0" smtClean="0">
                <a:solidFill>
                  <a:schemeClr val="tx1"/>
                </a:solidFill>
              </a:rPr>
              <a:t>蘆田　誠人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DF50-36BD-4269-B497-7567EBB69525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4114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ARIMA</a:t>
            </a:r>
            <a:r>
              <a:rPr kumimoji="1" lang="ja-JP" altLang="en-US" dirty="0" smtClean="0"/>
              <a:t>モデル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212178" y="1609934"/>
            <a:ext cx="8352736" cy="5199025"/>
          </a:xfrm>
        </p:spPr>
        <p:txBody>
          <a:bodyPr/>
          <a:lstStyle/>
          <a:p>
            <a:r>
              <a:rPr kumimoji="1" lang="ja-JP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自己回帰モデルと移動平均モデルの合成モデル</a:t>
            </a:r>
            <a:endParaRPr lang="en-US" altLang="ja-JP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kumimoji="1" lang="en-US" altLang="ja-JP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altLang="ja-JP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kumimoji="1" lang="en-US" altLang="ja-JP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ja-JP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ビッグデータ解析に有用性を増す傾向に</a:t>
            </a:r>
            <a:endParaRPr lang="en-US" altLang="ja-JP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altLang="ja-JP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kumimoji="1" lang="en-US" altLang="ja-JP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kumimoji="1" lang="en-US" altLang="ja-JP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DF50-36BD-4269-B497-7567EBB69525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9538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ARIMA</a:t>
            </a:r>
            <a:r>
              <a:rPr kumimoji="1" lang="ja-JP" altLang="en-US" dirty="0" smtClean="0"/>
              <a:t>モデル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212178" y="1609934"/>
            <a:ext cx="8352736" cy="5199025"/>
          </a:xfrm>
        </p:spPr>
        <p:txBody>
          <a:bodyPr/>
          <a:lstStyle/>
          <a:p>
            <a:pPr>
              <a:buClr>
                <a:srgbClr val="FF0000"/>
              </a:buClr>
            </a:pPr>
            <a:r>
              <a:rPr kumimoji="1" lang="en-US" altLang="ja-JP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ARIMA</a:t>
            </a:r>
            <a:r>
              <a:rPr kumimoji="1" lang="ja-JP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モデルの活用はあまり進んでいない</a:t>
            </a:r>
            <a:endParaRPr kumimoji="1" lang="en-US" altLang="ja-JP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536575" indent="0">
              <a:buFont typeface="Wingdings" panose="05000000000000000000" pitchFamily="2" charset="2"/>
              <a:buChar char="ü"/>
            </a:pPr>
            <a:endParaRPr lang="en-US" altLang="ja-JP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536575" indent="0">
              <a:buFont typeface="Wingdings" panose="05000000000000000000" pitchFamily="2" charset="2"/>
              <a:buChar char="ü"/>
            </a:pPr>
            <a:r>
              <a:rPr lang="en-US" altLang="ja-JP" dirty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ja-JP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パラメータ推計に時間がかかる</a:t>
            </a:r>
            <a:endParaRPr lang="en-US" altLang="ja-JP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536575" indent="0">
              <a:buNone/>
            </a:pPr>
            <a:endParaRPr lang="en-US" altLang="ja-JP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536575" indent="300038">
              <a:buFont typeface="Wingdings" panose="05000000000000000000" pitchFamily="2" charset="2"/>
              <a:buChar char="ü"/>
            </a:pPr>
            <a:r>
              <a:rPr lang="en-US" altLang="ja-JP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ja-JP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モデルの構築に人的負担が</a:t>
            </a:r>
            <a:r>
              <a:rPr lang="ja-JP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大きい</a:t>
            </a:r>
            <a:endParaRPr lang="en-US" altLang="ja-JP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536575" indent="300038">
              <a:buFont typeface="Wingdings" panose="05000000000000000000" pitchFamily="2" charset="2"/>
              <a:buChar char="ü"/>
            </a:pPr>
            <a:endParaRPr lang="en-US" altLang="ja-JP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536575" indent="0">
              <a:buNone/>
            </a:pPr>
            <a:r>
              <a:rPr lang="en-US" altLang="ja-JP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			</a:t>
            </a:r>
            <a:r>
              <a:rPr lang="ja-JP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↓</a:t>
            </a:r>
            <a:endParaRPr lang="en-US" altLang="ja-JP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536575" indent="0">
              <a:buNone/>
            </a:pPr>
            <a:endParaRPr lang="en-US" altLang="ja-JP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536575" indent="-536575" algn="ctr">
              <a:buNone/>
            </a:pPr>
            <a:r>
              <a:rPr lang="ja-JP" altLang="en-US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実用に向けての改良が進んでいる</a:t>
            </a:r>
            <a:endParaRPr lang="en-US" altLang="ja-JP" u="sng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536575" indent="300038">
              <a:buFont typeface="Wingdings" panose="05000000000000000000" pitchFamily="2" charset="2"/>
              <a:buChar char="ü"/>
            </a:pPr>
            <a:endParaRPr lang="en-US" altLang="ja-JP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536575" indent="0">
              <a:buNone/>
            </a:pPr>
            <a:endParaRPr lang="en-US" altLang="ja-JP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altLang="ja-JP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kumimoji="1" lang="en-US" altLang="ja-JP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kumimoji="1" lang="en-US" altLang="ja-JP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DF50-36BD-4269-B497-7567EBB69525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4106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定常性</a:t>
            </a:r>
            <a:r>
              <a:rPr lang="ja-JP" altLang="en-US" dirty="0" smtClean="0"/>
              <a:t>とは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時系列データの確率分布は常に同じであり，時間や位置によってその確率過程の性質</a:t>
            </a:r>
            <a:endParaRPr kumimoji="1" lang="en-US" altLang="ja-JP" dirty="0" smtClean="0"/>
          </a:p>
          <a:p>
            <a:endParaRPr lang="en-US" altLang="ja-JP" dirty="0"/>
          </a:p>
          <a:p>
            <a:pPr marL="0" indent="0">
              <a:buNone/>
            </a:pPr>
            <a:r>
              <a:rPr kumimoji="1" lang="ja-JP" altLang="en-US" dirty="0" smtClean="0"/>
              <a:t>・定常性</a:t>
            </a:r>
            <a:endParaRPr kumimoji="1" lang="en-US" altLang="ja-JP" dirty="0" smtClean="0"/>
          </a:p>
          <a:p>
            <a:pPr marL="475094" lvl="1" indent="0">
              <a:buNone/>
            </a:pPr>
            <a:r>
              <a:rPr kumimoji="1" lang="ja-JP" altLang="en-US" dirty="0" smtClean="0"/>
              <a:t>サイコロの出目</a:t>
            </a:r>
            <a:endParaRPr lang="en-US" altLang="ja-JP" dirty="0"/>
          </a:p>
          <a:p>
            <a:pPr marL="0" lvl="1" indent="0">
              <a:buNone/>
            </a:pPr>
            <a:endParaRPr lang="en-US" altLang="ja-JP" dirty="0" smtClean="0"/>
          </a:p>
          <a:p>
            <a:pPr marL="0" lvl="1" indent="0">
              <a:buNone/>
            </a:pPr>
            <a:r>
              <a:rPr lang="ja-JP" altLang="en-US" sz="2800" dirty="0" smtClean="0"/>
              <a:t>・非定常性</a:t>
            </a:r>
            <a:endParaRPr lang="en-US" altLang="ja-JP" sz="2800" dirty="0" smtClean="0"/>
          </a:p>
          <a:p>
            <a:pPr marL="0" lvl="1" indent="0">
              <a:buNone/>
            </a:pPr>
            <a:r>
              <a:rPr lang="en-US" altLang="ja-JP" sz="2800" dirty="0" smtClean="0"/>
              <a:t>    1</a:t>
            </a:r>
            <a:r>
              <a:rPr lang="ja-JP" altLang="en-US" sz="2800" dirty="0" smtClean="0"/>
              <a:t>年間の平均気温の推移</a:t>
            </a:r>
            <a:endParaRPr lang="en-US" altLang="ja-JP" sz="2800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DF50-36BD-4269-B497-7567EBB69525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6389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非定常データの</a:t>
            </a:r>
            <a:r>
              <a:rPr kumimoji="1" lang="ja-JP" altLang="en-US" dirty="0" smtClean="0"/>
              <a:t>定常化</a:t>
            </a:r>
            <a:endParaRPr kumimoji="1" lang="ja-JP" altLang="en-US" sz="2000" baseline="30000" dirty="0"/>
          </a:p>
        </p:txBody>
      </p:sp>
      <p:sp>
        <p:nvSpPr>
          <p:cNvPr id="4" name="角丸四角形 3"/>
          <p:cNvSpPr/>
          <p:nvPr/>
        </p:nvSpPr>
        <p:spPr>
          <a:xfrm>
            <a:off x="1408336" y="1812937"/>
            <a:ext cx="3069396" cy="127905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データ処理</a:t>
            </a:r>
            <a:endParaRPr kumimoji="1" lang="en-US" altLang="ja-JP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en-US" altLang="ja-JP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修正，異常値除去</a:t>
            </a:r>
            <a:r>
              <a:rPr lang="en-US" altLang="ja-JP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endParaRPr kumimoji="1" lang="ja-JP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" name="直線矢印コネクタ 5"/>
          <p:cNvCxnSpPr>
            <a:stCxn id="4" idx="2"/>
          </p:cNvCxnSpPr>
          <p:nvPr/>
        </p:nvCxnSpPr>
        <p:spPr>
          <a:xfrm>
            <a:off x="2943034" y="3091990"/>
            <a:ext cx="0" cy="402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コンテンツ プレースホルダー 12"/>
          <p:cNvSpPr>
            <a:spLocks noGrp="1"/>
          </p:cNvSpPr>
          <p:nvPr>
            <p:ph idx="1"/>
          </p:nvPr>
        </p:nvSpPr>
        <p:spPr>
          <a:xfrm>
            <a:off x="1408336" y="3494474"/>
            <a:ext cx="3069396" cy="127905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ja-JP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階差除去</a:t>
            </a:r>
            <a:endParaRPr kumimoji="1" lang="ja-JP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コンテンツ プレースホルダー 12"/>
          <p:cNvSpPr txBox="1">
            <a:spLocks/>
          </p:cNvSpPr>
          <p:nvPr/>
        </p:nvSpPr>
        <p:spPr>
          <a:xfrm>
            <a:off x="1408336" y="5176011"/>
            <a:ext cx="3069396" cy="127905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37547" indent="-237547" algn="l" defTabSz="950188" rtl="0" eaLnBrk="1" latinLnBrk="0" hangingPunct="1">
              <a:lnSpc>
                <a:spcPct val="90000"/>
              </a:lnSpc>
              <a:spcBef>
                <a:spcPts val="1039"/>
              </a:spcBef>
              <a:buFont typeface="Arial" panose="020B0604020202020204" pitchFamily="34" charset="0"/>
              <a:buChar char="•"/>
              <a:defRPr kumimoji="1" sz="2909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12641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249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87735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2079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62829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37923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13017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088111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563205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038299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季節階差除去</a:t>
            </a:r>
            <a:endParaRPr lang="ja-JP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5" name="直線矢印コネクタ 14"/>
          <p:cNvCxnSpPr/>
          <p:nvPr/>
        </p:nvCxnSpPr>
        <p:spPr>
          <a:xfrm>
            <a:off x="2943034" y="4773527"/>
            <a:ext cx="0" cy="402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図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4783" y="1941889"/>
            <a:ext cx="3714112" cy="3032880"/>
          </a:xfrm>
          <a:prstGeom prst="rect">
            <a:avLst/>
          </a:prstGeom>
        </p:spPr>
      </p:pic>
      <p:sp>
        <p:nvSpPr>
          <p:cNvPr id="17" name="フッター プレースホルダー 16"/>
          <p:cNvSpPr>
            <a:spLocks noGrp="1"/>
          </p:cNvSpPr>
          <p:nvPr>
            <p:ph type="ftr" sz="quarter" idx="11"/>
          </p:nvPr>
        </p:nvSpPr>
        <p:spPr>
          <a:xfrm>
            <a:off x="1212178" y="6885933"/>
            <a:ext cx="5112559" cy="402483"/>
          </a:xfrm>
        </p:spPr>
        <p:txBody>
          <a:bodyPr/>
          <a:lstStyle/>
          <a:p>
            <a:r>
              <a:rPr kumimoji="1" lang="en-US" altLang="ja-JP" dirty="0" smtClean="0"/>
              <a:t>[1]</a:t>
            </a:r>
            <a:r>
              <a:rPr lang="ja-JP" altLang="en-US" dirty="0" smtClean="0"/>
              <a:t>時系列解析入門　</a:t>
            </a:r>
            <a:r>
              <a:rPr lang="en-US" altLang="ja-JP" dirty="0"/>
              <a:t>https://www.ai.u-hyogo.ac.jp/~arima/arima.pdf</a:t>
            </a:r>
            <a:endParaRPr kumimoji="1" lang="ja-JP" altLang="en-US" dirty="0"/>
          </a:p>
        </p:txBody>
      </p:sp>
      <p:sp>
        <p:nvSpPr>
          <p:cNvPr id="18" name="スライド番号プレースホルダー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DF50-36BD-4269-B497-7567EBB69525}" type="slidenum">
              <a:rPr kumimoji="1" lang="ja-JP" altLang="en-US" smtClean="0"/>
              <a:t>5</a:t>
            </a:fld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578192" y="5099086"/>
            <a:ext cx="15872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GDP</a:t>
            </a:r>
            <a:r>
              <a:rPr kumimoji="1" lang="ja-JP" altLang="en-US" dirty="0" smtClean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のデータ</a:t>
            </a:r>
            <a:endParaRPr kumimoji="1" lang="ja-JP" altLang="en-US" dirty="0">
              <a:solidFill>
                <a:schemeClr val="bg2">
                  <a:lumMod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5583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非定常データの定常化</a:t>
            </a:r>
            <a:endParaRPr kumimoji="1" lang="ja-JP" altLang="en-US" dirty="0"/>
          </a:p>
        </p:txBody>
      </p:sp>
      <p:sp>
        <p:nvSpPr>
          <p:cNvPr id="4" name="角丸四角形 3"/>
          <p:cNvSpPr/>
          <p:nvPr/>
        </p:nvSpPr>
        <p:spPr>
          <a:xfrm>
            <a:off x="1408336" y="1812937"/>
            <a:ext cx="3069396" cy="1279053"/>
          </a:xfrm>
          <a:prstGeom prst="roundRect">
            <a:avLst/>
          </a:prstGeom>
          <a:solidFill>
            <a:srgbClr val="0830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データ処理</a:t>
            </a:r>
            <a:endParaRPr kumimoji="1" lang="en-US" altLang="ja-JP" sz="2400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en-US" altLang="ja-JP" sz="2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2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修正，異常値除去</a:t>
            </a:r>
            <a:r>
              <a:rPr lang="en-US" altLang="ja-JP" sz="2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endParaRPr kumimoji="1" lang="ja-JP" altLang="en-US" sz="2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" name="直線矢印コネクタ 5"/>
          <p:cNvCxnSpPr>
            <a:stCxn id="4" idx="2"/>
          </p:cNvCxnSpPr>
          <p:nvPr/>
        </p:nvCxnSpPr>
        <p:spPr>
          <a:xfrm>
            <a:off x="2943034" y="3091990"/>
            <a:ext cx="0" cy="402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コンテンツ プレースホルダー 12"/>
          <p:cNvSpPr>
            <a:spLocks noGrp="1"/>
          </p:cNvSpPr>
          <p:nvPr>
            <p:ph idx="1"/>
          </p:nvPr>
        </p:nvSpPr>
        <p:spPr>
          <a:xfrm>
            <a:off x="1408336" y="3494474"/>
            <a:ext cx="3069396" cy="127905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ja-JP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階差除去</a:t>
            </a:r>
            <a:endParaRPr kumimoji="1" lang="ja-JP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コンテンツ プレースホルダー 12"/>
          <p:cNvSpPr txBox="1">
            <a:spLocks/>
          </p:cNvSpPr>
          <p:nvPr/>
        </p:nvSpPr>
        <p:spPr>
          <a:xfrm>
            <a:off x="1408336" y="5176011"/>
            <a:ext cx="3069396" cy="127905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37547" indent="-237547" algn="l" defTabSz="950188" rtl="0" eaLnBrk="1" latinLnBrk="0" hangingPunct="1">
              <a:lnSpc>
                <a:spcPct val="90000"/>
              </a:lnSpc>
              <a:spcBef>
                <a:spcPts val="1039"/>
              </a:spcBef>
              <a:buFont typeface="Arial" panose="020B0604020202020204" pitchFamily="34" charset="0"/>
              <a:buChar char="•"/>
              <a:defRPr kumimoji="1" sz="2909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12641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249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87735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2079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62829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37923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13017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088111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563205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038299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季節階差除去</a:t>
            </a:r>
            <a:endParaRPr lang="ja-JP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5" name="直線矢印コネクタ 14"/>
          <p:cNvCxnSpPr/>
          <p:nvPr/>
        </p:nvCxnSpPr>
        <p:spPr>
          <a:xfrm>
            <a:off x="2943034" y="4773527"/>
            <a:ext cx="0" cy="402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図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7629" y="1940721"/>
            <a:ext cx="3627901" cy="3034048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6193410" y="5090474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平方根変換後のデータ</a:t>
            </a:r>
            <a:endParaRPr kumimoji="1" lang="ja-JP" altLang="en-US" dirty="0">
              <a:solidFill>
                <a:schemeClr val="bg2">
                  <a:lumMod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フッター プレースホルダー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DF50-36BD-4269-B497-7567EBB69525}" type="slidenum">
              <a:rPr kumimoji="1" lang="ja-JP" altLang="en-US" smtClean="0"/>
              <a:t>6</a:t>
            </a:fld>
            <a:endParaRPr kumimoji="1" lang="ja-JP" altLang="en-US"/>
          </a:p>
        </p:txBody>
      </p:sp>
      <p:sp>
        <p:nvSpPr>
          <p:cNvPr id="12" name="フッター プレースホルダー 16"/>
          <p:cNvSpPr txBox="1">
            <a:spLocks/>
          </p:cNvSpPr>
          <p:nvPr/>
        </p:nvSpPr>
        <p:spPr>
          <a:xfrm>
            <a:off x="1212178" y="6885933"/>
            <a:ext cx="5112559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ctr" defTabSz="914400" rtl="0" eaLnBrk="1" latinLnBrk="0" hangingPunct="1">
              <a:defRPr kumimoji="1" sz="124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mtClean="0"/>
              <a:t>[1]</a:t>
            </a:r>
            <a:r>
              <a:rPr lang="ja-JP" altLang="en-US" smtClean="0"/>
              <a:t>時系列解析入門　</a:t>
            </a:r>
            <a:r>
              <a:rPr lang="en-US" altLang="ja-JP" smtClean="0"/>
              <a:t>https://www.ai.u-hyogo.ac.jp/~arima/arima.pdf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21200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非定常データの定常化</a:t>
            </a:r>
            <a:endParaRPr kumimoji="1" lang="ja-JP" altLang="en-US" dirty="0"/>
          </a:p>
        </p:txBody>
      </p:sp>
      <p:sp>
        <p:nvSpPr>
          <p:cNvPr id="4" name="角丸四角形 3"/>
          <p:cNvSpPr/>
          <p:nvPr/>
        </p:nvSpPr>
        <p:spPr>
          <a:xfrm>
            <a:off x="1408336" y="1812937"/>
            <a:ext cx="3069396" cy="127905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データ処理</a:t>
            </a:r>
            <a:endParaRPr kumimoji="1" lang="en-US" altLang="ja-JP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en-US" altLang="ja-JP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修正，異常値除去</a:t>
            </a:r>
            <a:r>
              <a:rPr lang="en-US" altLang="ja-JP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endParaRPr kumimoji="1" lang="ja-JP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" name="直線矢印コネクタ 5"/>
          <p:cNvCxnSpPr>
            <a:stCxn id="4" idx="2"/>
          </p:cNvCxnSpPr>
          <p:nvPr/>
        </p:nvCxnSpPr>
        <p:spPr>
          <a:xfrm>
            <a:off x="2943034" y="3091990"/>
            <a:ext cx="0" cy="402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コンテンツ プレースホルダー 12"/>
          <p:cNvSpPr>
            <a:spLocks noGrp="1"/>
          </p:cNvSpPr>
          <p:nvPr>
            <p:ph idx="1"/>
          </p:nvPr>
        </p:nvSpPr>
        <p:spPr>
          <a:xfrm>
            <a:off x="1408336" y="3494474"/>
            <a:ext cx="3069396" cy="1279053"/>
          </a:xfrm>
          <a:prstGeom prst="roundRect">
            <a:avLst/>
          </a:prstGeom>
          <a:solidFill>
            <a:srgbClr val="0830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ja-JP" altLang="en-US" sz="2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階差除去</a:t>
            </a:r>
            <a:endParaRPr kumimoji="1" lang="ja-JP" altLang="en-US" sz="2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コンテンツ プレースホルダー 12"/>
          <p:cNvSpPr txBox="1">
            <a:spLocks/>
          </p:cNvSpPr>
          <p:nvPr/>
        </p:nvSpPr>
        <p:spPr>
          <a:xfrm>
            <a:off x="1408336" y="5176011"/>
            <a:ext cx="3069396" cy="127905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37547" indent="-237547" algn="l" defTabSz="950188" rtl="0" eaLnBrk="1" latinLnBrk="0" hangingPunct="1">
              <a:lnSpc>
                <a:spcPct val="90000"/>
              </a:lnSpc>
              <a:spcBef>
                <a:spcPts val="1039"/>
              </a:spcBef>
              <a:buFont typeface="Arial" panose="020B0604020202020204" pitchFamily="34" charset="0"/>
              <a:buChar char="•"/>
              <a:defRPr kumimoji="1" sz="2909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12641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249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87735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2079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62829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37923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13017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088111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563205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038299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季節階差除去</a:t>
            </a:r>
            <a:endParaRPr lang="ja-JP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5" name="直線矢印コネクタ 14"/>
          <p:cNvCxnSpPr/>
          <p:nvPr/>
        </p:nvCxnSpPr>
        <p:spPr>
          <a:xfrm>
            <a:off x="2943034" y="4773527"/>
            <a:ext cx="0" cy="402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図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3142" y="2086654"/>
            <a:ext cx="3557393" cy="2962692"/>
          </a:xfrm>
          <a:prstGeom prst="rect">
            <a:avLst/>
          </a:prstGeom>
        </p:spPr>
      </p:pic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DF50-36BD-4269-B497-7567EBB69525}" type="slidenum">
              <a:rPr kumimoji="1" lang="ja-JP" altLang="en-US" smtClean="0"/>
              <a:t>7</a:t>
            </a:fld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240759" y="5166973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 smtClean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階差除去</a:t>
            </a:r>
            <a:r>
              <a:rPr kumimoji="1" lang="ja-JP" altLang="en-US" dirty="0" smtClean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後のデータ</a:t>
            </a:r>
            <a:endParaRPr kumimoji="1" lang="ja-JP" altLang="en-US" dirty="0">
              <a:solidFill>
                <a:schemeClr val="bg2">
                  <a:lumMod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フッター プレースホルダー 16"/>
          <p:cNvSpPr txBox="1">
            <a:spLocks/>
          </p:cNvSpPr>
          <p:nvPr/>
        </p:nvSpPr>
        <p:spPr>
          <a:xfrm>
            <a:off x="1212178" y="6885933"/>
            <a:ext cx="5112559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ctr" defTabSz="914400" rtl="0" eaLnBrk="1" latinLnBrk="0" hangingPunct="1">
              <a:defRPr kumimoji="1" sz="124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mtClean="0"/>
              <a:t>[1]</a:t>
            </a:r>
            <a:r>
              <a:rPr lang="ja-JP" altLang="en-US" smtClean="0"/>
              <a:t>時系列解析入門　</a:t>
            </a:r>
            <a:r>
              <a:rPr lang="en-US" altLang="ja-JP" smtClean="0"/>
              <a:t>https://www.ai.u-hyogo.ac.jp/~arima/arima.pdf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37687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非定常データの定常化</a:t>
            </a:r>
            <a:endParaRPr kumimoji="1" lang="ja-JP" altLang="en-US" dirty="0"/>
          </a:p>
        </p:txBody>
      </p:sp>
      <p:sp>
        <p:nvSpPr>
          <p:cNvPr id="4" name="角丸四角形 3"/>
          <p:cNvSpPr/>
          <p:nvPr/>
        </p:nvSpPr>
        <p:spPr>
          <a:xfrm>
            <a:off x="1408336" y="1812937"/>
            <a:ext cx="3069396" cy="127905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データ処理</a:t>
            </a:r>
            <a:endParaRPr kumimoji="1" lang="en-US" altLang="ja-JP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en-US" altLang="ja-JP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修正，異常値除去</a:t>
            </a:r>
            <a:r>
              <a:rPr lang="en-US" altLang="ja-JP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endParaRPr kumimoji="1" lang="ja-JP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" name="直線矢印コネクタ 5"/>
          <p:cNvCxnSpPr>
            <a:stCxn id="4" idx="2"/>
          </p:cNvCxnSpPr>
          <p:nvPr/>
        </p:nvCxnSpPr>
        <p:spPr>
          <a:xfrm>
            <a:off x="2943034" y="3091990"/>
            <a:ext cx="0" cy="402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コンテンツ プレースホルダー 12"/>
          <p:cNvSpPr>
            <a:spLocks noGrp="1"/>
          </p:cNvSpPr>
          <p:nvPr>
            <p:ph idx="1"/>
          </p:nvPr>
        </p:nvSpPr>
        <p:spPr>
          <a:xfrm>
            <a:off x="1408336" y="3494474"/>
            <a:ext cx="3069396" cy="127905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ja-JP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階差除去</a:t>
            </a:r>
            <a:endParaRPr kumimoji="1" lang="ja-JP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コンテンツ プレースホルダー 12"/>
          <p:cNvSpPr txBox="1">
            <a:spLocks/>
          </p:cNvSpPr>
          <p:nvPr/>
        </p:nvSpPr>
        <p:spPr>
          <a:xfrm>
            <a:off x="1408336" y="5176011"/>
            <a:ext cx="3069396" cy="1279053"/>
          </a:xfrm>
          <a:prstGeom prst="roundRect">
            <a:avLst/>
          </a:prstGeom>
          <a:solidFill>
            <a:srgbClr val="0830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37547" indent="-237547" algn="l" defTabSz="950188" rtl="0" eaLnBrk="1" latinLnBrk="0" hangingPunct="1">
              <a:lnSpc>
                <a:spcPct val="90000"/>
              </a:lnSpc>
              <a:spcBef>
                <a:spcPts val="1039"/>
              </a:spcBef>
              <a:buFont typeface="Arial" panose="020B0604020202020204" pitchFamily="34" charset="0"/>
              <a:buChar char="•"/>
              <a:defRPr kumimoji="1" sz="2909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12641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249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87735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2079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62829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37923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13017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088111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563205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038299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2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季節階差除去</a:t>
            </a:r>
            <a:endParaRPr lang="ja-JP" altLang="en-US" sz="2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5" name="直線矢印コネクタ 14"/>
          <p:cNvCxnSpPr/>
          <p:nvPr/>
        </p:nvCxnSpPr>
        <p:spPr>
          <a:xfrm>
            <a:off x="2943034" y="4773527"/>
            <a:ext cx="0" cy="402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図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0663" y="2075591"/>
            <a:ext cx="3702351" cy="2935975"/>
          </a:xfrm>
          <a:prstGeom prst="rect">
            <a:avLst/>
          </a:prstGeom>
        </p:spPr>
      </p:pic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DF50-36BD-4269-B497-7567EBB69525}" type="slidenum">
              <a:rPr kumimoji="1" lang="ja-JP" altLang="en-US" smtClean="0"/>
              <a:t>8</a:t>
            </a:fld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193410" y="5090474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 smtClean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季節階差除去後</a:t>
            </a:r>
            <a:r>
              <a:rPr kumimoji="1" lang="ja-JP" altLang="en-US" dirty="0" smtClean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のデータ</a:t>
            </a:r>
            <a:endParaRPr kumimoji="1" lang="ja-JP" altLang="en-US" dirty="0">
              <a:solidFill>
                <a:schemeClr val="bg2">
                  <a:lumMod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フッター プレースホルダー 16"/>
          <p:cNvSpPr txBox="1">
            <a:spLocks/>
          </p:cNvSpPr>
          <p:nvPr/>
        </p:nvSpPr>
        <p:spPr>
          <a:xfrm>
            <a:off x="1212178" y="6885933"/>
            <a:ext cx="5112559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ctr" defTabSz="914400" rtl="0" eaLnBrk="1" latinLnBrk="0" hangingPunct="1">
              <a:defRPr kumimoji="1" sz="124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 smtClean="0"/>
              <a:t>[1]</a:t>
            </a:r>
            <a:r>
              <a:rPr lang="ja-JP" altLang="en-US" dirty="0" smtClean="0"/>
              <a:t>時系列解析入門　</a:t>
            </a:r>
            <a:r>
              <a:rPr lang="en-US" altLang="ja-JP" dirty="0" smtClean="0"/>
              <a:t>https://www.ai.u-hyogo.ac.jp/~arima/arima.pdf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6816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非定常データの定常化</a:t>
            </a:r>
            <a:endParaRPr kumimoji="1" lang="ja-JP" altLang="en-US" dirty="0"/>
          </a:p>
        </p:txBody>
      </p:sp>
      <p:sp>
        <p:nvSpPr>
          <p:cNvPr id="4" name="角丸四角形 3"/>
          <p:cNvSpPr/>
          <p:nvPr/>
        </p:nvSpPr>
        <p:spPr>
          <a:xfrm>
            <a:off x="1408336" y="1812937"/>
            <a:ext cx="3069396" cy="127905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データ処理</a:t>
            </a:r>
            <a:endParaRPr kumimoji="1" lang="en-US" altLang="ja-JP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en-US" altLang="ja-JP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修正，異常値除去</a:t>
            </a:r>
            <a:r>
              <a:rPr lang="en-US" altLang="ja-JP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endParaRPr kumimoji="1" lang="ja-JP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" name="直線矢印コネクタ 5"/>
          <p:cNvCxnSpPr>
            <a:stCxn id="4" idx="2"/>
          </p:cNvCxnSpPr>
          <p:nvPr/>
        </p:nvCxnSpPr>
        <p:spPr>
          <a:xfrm>
            <a:off x="2943034" y="3091990"/>
            <a:ext cx="0" cy="402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コンテンツ プレースホルダー 12"/>
          <p:cNvSpPr>
            <a:spLocks noGrp="1"/>
          </p:cNvSpPr>
          <p:nvPr>
            <p:ph idx="1"/>
          </p:nvPr>
        </p:nvSpPr>
        <p:spPr>
          <a:xfrm>
            <a:off x="1408336" y="3494474"/>
            <a:ext cx="3069396" cy="127905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ja-JP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階差除去</a:t>
            </a:r>
            <a:endParaRPr kumimoji="1" lang="ja-JP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コンテンツ プレースホルダー 12"/>
          <p:cNvSpPr txBox="1">
            <a:spLocks/>
          </p:cNvSpPr>
          <p:nvPr/>
        </p:nvSpPr>
        <p:spPr>
          <a:xfrm>
            <a:off x="1408336" y="5176011"/>
            <a:ext cx="3069396" cy="127905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37547" indent="-237547" algn="l" defTabSz="950188" rtl="0" eaLnBrk="1" latinLnBrk="0" hangingPunct="1">
              <a:lnSpc>
                <a:spcPct val="90000"/>
              </a:lnSpc>
              <a:spcBef>
                <a:spcPts val="1039"/>
              </a:spcBef>
              <a:buFont typeface="Arial" panose="020B0604020202020204" pitchFamily="34" charset="0"/>
              <a:buChar char="•"/>
              <a:defRPr kumimoji="1" sz="2909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12641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249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87735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2079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62829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37923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13017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088111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563205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038299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2400" dirty="0" smtClean="0">
                <a:solidFill>
                  <a:schemeClr val="accent3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季節階差除去</a:t>
            </a:r>
            <a:endParaRPr lang="ja-JP" altLang="en-US" sz="2400" dirty="0">
              <a:solidFill>
                <a:schemeClr val="accent3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5" name="直線矢印コネクタ 14"/>
          <p:cNvCxnSpPr/>
          <p:nvPr/>
        </p:nvCxnSpPr>
        <p:spPr>
          <a:xfrm>
            <a:off x="2943034" y="4773527"/>
            <a:ext cx="0" cy="402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DF50-36BD-4269-B497-7567EBB69525}" type="slidenum">
              <a:rPr kumimoji="1" lang="ja-JP" altLang="en-US" smtClean="0"/>
              <a:t>9</a:t>
            </a:fld>
            <a:endParaRPr kumimoji="1" lang="ja-JP" altLang="en-US"/>
          </a:p>
        </p:txBody>
      </p:sp>
      <p:sp>
        <p:nvSpPr>
          <p:cNvPr id="12" name="フッター プレースホルダー 16"/>
          <p:cNvSpPr txBox="1">
            <a:spLocks/>
          </p:cNvSpPr>
          <p:nvPr/>
        </p:nvSpPr>
        <p:spPr>
          <a:xfrm>
            <a:off x="1212178" y="6885933"/>
            <a:ext cx="5112559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ctr" defTabSz="914400" rtl="0" eaLnBrk="1" latinLnBrk="0" hangingPunct="1">
              <a:defRPr kumimoji="1" sz="124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 smtClean="0"/>
              <a:t>[1]</a:t>
            </a:r>
            <a:r>
              <a:rPr lang="ja-JP" altLang="en-US" dirty="0" smtClean="0"/>
              <a:t>時系列解析入門　</a:t>
            </a:r>
            <a:r>
              <a:rPr lang="en-US" altLang="ja-JP" dirty="0" smtClean="0"/>
              <a:t>https://www.ai.u-hyogo.ac.jp/~arima/arima.pdf</a:t>
            </a:r>
            <a:endParaRPr lang="ja-JP" altLang="en-US" dirty="0"/>
          </a:p>
        </p:txBody>
      </p:sp>
      <p:sp>
        <p:nvSpPr>
          <p:cNvPr id="9" name="右中かっこ 8"/>
          <p:cNvSpPr/>
          <p:nvPr/>
        </p:nvSpPr>
        <p:spPr>
          <a:xfrm>
            <a:off x="4599572" y="1812936"/>
            <a:ext cx="945587" cy="4642127"/>
          </a:xfrm>
          <a:prstGeom prst="rightBrace">
            <a:avLst>
              <a:gd name="adj1" fmla="val 8333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666999" y="3895791"/>
            <a:ext cx="412965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＋ </a:t>
            </a:r>
            <a:r>
              <a:rPr lang="en-US" altLang="ja-JP" sz="2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ARMA</a:t>
            </a:r>
            <a:r>
              <a:rPr lang="ja-JP" altLang="en-US" sz="2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モデル</a:t>
            </a:r>
            <a:endParaRPr lang="en-US" altLang="ja-JP" sz="28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2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sz="2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	</a:t>
            </a:r>
            <a:r>
              <a:rPr lang="ja-JP" altLang="en-US" sz="2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2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= </a:t>
            </a:r>
            <a:r>
              <a:rPr lang="en-US" altLang="ja-JP" sz="2800" u="sng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ARIMA</a:t>
            </a:r>
            <a:r>
              <a:rPr lang="ja-JP" altLang="en-US" sz="2800" u="sng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モデル</a:t>
            </a:r>
            <a:endParaRPr lang="en-US" altLang="ja-JP" sz="2800" u="sng" dirty="0" smtClean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2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28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48417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VAR</a:t>
            </a:r>
            <a:r>
              <a:rPr kumimoji="1" lang="ja-JP" altLang="en-US" dirty="0" smtClean="0"/>
              <a:t>モデル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212178" y="1609934"/>
            <a:ext cx="8352736" cy="5199025"/>
          </a:xfrm>
        </p:spPr>
        <p:txBody>
          <a:bodyPr/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en-US" altLang="ja-JP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AR</a:t>
            </a:r>
            <a:r>
              <a:rPr lang="ja-JP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モデル</a:t>
            </a:r>
            <a:endParaRPr lang="en-US" altLang="ja-JP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en-US" altLang="ja-JP" dirty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en-US" altLang="ja-JP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r>
              <a:rPr lang="ja-JP" altLang="en-US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変数</a:t>
            </a:r>
            <a:r>
              <a:rPr lang="ja-JP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の時系列データを利用</a:t>
            </a:r>
            <a:endParaRPr lang="en-US" altLang="ja-JP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en-US" altLang="ja-JP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en-US" altLang="ja-JP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VAR(Vector AutoRegressive)</a:t>
            </a:r>
            <a:r>
              <a:rPr lang="ja-JP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モデル</a:t>
            </a:r>
            <a:endParaRPr lang="en-US" altLang="ja-JP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en-US" altLang="ja-JP" dirty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ja-JP" altLang="en-US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多変量</a:t>
            </a:r>
            <a:r>
              <a:rPr lang="ja-JP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の時系列データを利用</a:t>
            </a:r>
            <a:endParaRPr lang="en-US" altLang="ja-JP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en-US" altLang="ja-JP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kumimoji="1" lang="en-US" altLang="ja-JP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kumimoji="1" lang="en-US" altLang="ja-JP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DF50-36BD-4269-B497-7567EBB69525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54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VAR</a:t>
            </a:r>
            <a:r>
              <a:rPr kumimoji="1" lang="ja-JP" altLang="en-US" dirty="0" smtClean="0"/>
              <a:t>モデル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212178" y="1609934"/>
            <a:ext cx="8352736" cy="5199025"/>
          </a:xfrm>
        </p:spPr>
        <p:txBody>
          <a:bodyPr/>
          <a:lstStyle/>
          <a:p>
            <a:pPr marL="0" indent="0">
              <a:buNone/>
            </a:pPr>
            <a:r>
              <a:rPr lang="en-US" altLang="ja-JP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PC</a:t>
            </a:r>
            <a:r>
              <a:rPr lang="ja-JP" alt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とスマホのサイト訪問数</a:t>
            </a:r>
            <a:endParaRPr lang="en-US" altLang="ja-JP" sz="3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58775" indent="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altLang="ja-JP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AR</a:t>
            </a:r>
            <a:r>
              <a:rPr lang="ja-JP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モデルの場合</a:t>
            </a:r>
            <a:endParaRPr lang="en-US" altLang="ja-JP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en-US" altLang="ja-JP" dirty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ja-JP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明日の訪問数＝ </a:t>
            </a:r>
            <a:r>
              <a:rPr lang="en-US" altLang="ja-JP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 * </a:t>
            </a:r>
            <a:r>
              <a:rPr lang="ja-JP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今日</a:t>
            </a:r>
            <a:r>
              <a:rPr lang="ja-JP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の訪問数 </a:t>
            </a:r>
            <a:r>
              <a:rPr lang="en-US" altLang="ja-JP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+ </a:t>
            </a:r>
            <a:r>
              <a:rPr lang="ja-JP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定数</a:t>
            </a:r>
            <a:r>
              <a:rPr lang="en-US" altLang="ja-JP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</a:t>
            </a:r>
          </a:p>
          <a:p>
            <a:pPr marL="0" indent="0">
              <a:buNone/>
            </a:pPr>
            <a:endParaRPr lang="en-US" altLang="ja-JP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95350" indent="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ja-JP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ja-JP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 = 0.5 , c = 1000  </a:t>
            </a:r>
            <a:r>
              <a:rPr lang="ja-JP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の場合，</a:t>
            </a:r>
            <a:endParaRPr lang="en-US" altLang="ja-JP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433513" indent="0"/>
            <a:r>
              <a:rPr lang="en-US" altLang="ja-JP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ja-JP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今日 </a:t>
            </a:r>
            <a:r>
              <a:rPr lang="en-US" altLang="ja-JP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=</a:t>
            </a:r>
            <a:r>
              <a:rPr lang="ja-JP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ja-JP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3000</a:t>
            </a:r>
            <a:r>
              <a:rPr lang="ja-JP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→</a:t>
            </a:r>
            <a:r>
              <a:rPr lang="ja-JP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ja-JP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明日 </a:t>
            </a:r>
            <a:r>
              <a:rPr lang="en-US" altLang="ja-JP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= 2500</a:t>
            </a:r>
          </a:p>
          <a:p>
            <a:pPr marL="1433513" indent="0"/>
            <a:r>
              <a:rPr lang="en-US" altLang="ja-JP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ja-JP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今日 </a:t>
            </a:r>
            <a:r>
              <a:rPr lang="en-US" altLang="ja-JP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= 1000 </a:t>
            </a:r>
            <a:r>
              <a:rPr lang="ja-JP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→ 明日 </a:t>
            </a:r>
            <a:r>
              <a:rPr lang="en-US" altLang="ja-JP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= 1500  </a:t>
            </a:r>
          </a:p>
          <a:p>
            <a:pPr marL="0" indent="0">
              <a:buNone/>
            </a:pPr>
            <a:endParaRPr lang="en-US" altLang="ja-JP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kumimoji="1" lang="en-US" altLang="ja-JP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DF50-36BD-4269-B497-7567EBB69525}" type="slidenum">
              <a:rPr kumimoji="1" lang="ja-JP" altLang="en-US" smtClean="0"/>
              <a:t>11</a:t>
            </a:fld>
            <a:endParaRPr kumimoji="1" lang="ja-JP" altLang="en-US" dirty="0"/>
          </a:p>
        </p:txBody>
      </p:sp>
      <p:sp>
        <p:nvSpPr>
          <p:cNvPr id="6" name="フッター プレースホルダー 16"/>
          <p:cNvSpPr txBox="1">
            <a:spLocks/>
          </p:cNvSpPr>
          <p:nvPr/>
        </p:nvSpPr>
        <p:spPr>
          <a:xfrm>
            <a:off x="1212178" y="6885933"/>
            <a:ext cx="765910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ctr" defTabSz="914400" rtl="0" eaLnBrk="1" latinLnBrk="0" hangingPunct="1">
              <a:defRPr kumimoji="1" sz="124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 smtClean="0"/>
              <a:t>[2]PC</a:t>
            </a:r>
            <a:r>
              <a:rPr lang="ja-JP" altLang="en-US" dirty="0" smtClean="0"/>
              <a:t>とスマホのサイト訪問数の関係を時系列分析で調べる　</a:t>
            </a:r>
            <a:r>
              <a:rPr lang="en-US" altLang="ja-JP" dirty="0"/>
              <a:t>http://marketing.livesense.co.jp/post/98104742235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31971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VAR</a:t>
            </a:r>
            <a:r>
              <a:rPr kumimoji="1" lang="ja-JP" altLang="en-US" dirty="0" smtClean="0"/>
              <a:t>モデル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212178" y="1609934"/>
            <a:ext cx="8352736" cy="51990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PC</a:t>
            </a:r>
            <a:r>
              <a:rPr lang="ja-JP" alt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とスマホのサイト訪問数</a:t>
            </a:r>
            <a:endParaRPr lang="en-US" altLang="ja-JP" sz="3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58775" indent="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altLang="ja-JP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VAR</a:t>
            </a:r>
            <a:r>
              <a:rPr lang="ja-JP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モデルの場合</a:t>
            </a:r>
            <a:endParaRPr lang="en-US" altLang="ja-JP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en-US" altLang="ja-JP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</a:t>
            </a:r>
            <a:r>
              <a:rPr lang="ja-JP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明日の</a:t>
            </a:r>
            <a:r>
              <a:rPr lang="en-US" altLang="ja-JP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PC</a:t>
            </a:r>
            <a:r>
              <a:rPr lang="ja-JP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訪問数＝ </a:t>
            </a:r>
            <a:endParaRPr lang="en-US" altLang="ja-JP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en-US" altLang="ja-JP" dirty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en-US" altLang="ja-JP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a1 * PC</a:t>
            </a:r>
            <a:r>
              <a:rPr lang="ja-JP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訪問数 </a:t>
            </a:r>
            <a:r>
              <a:rPr lang="en-US" altLang="ja-JP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+</a:t>
            </a:r>
            <a:r>
              <a:rPr lang="ja-JP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ja-JP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b1 * SP</a:t>
            </a:r>
            <a:r>
              <a:rPr lang="ja-JP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訪問数</a:t>
            </a:r>
            <a:r>
              <a:rPr lang="en-US" altLang="ja-JP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+ </a:t>
            </a:r>
            <a:r>
              <a:rPr lang="ja-JP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定数</a:t>
            </a:r>
            <a:r>
              <a:rPr lang="en-US" altLang="ja-JP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c1</a:t>
            </a:r>
          </a:p>
          <a:p>
            <a:pPr marL="0" indent="0">
              <a:buNone/>
            </a:pPr>
            <a:r>
              <a:rPr lang="ja-JP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　</a:t>
            </a:r>
            <a:r>
              <a:rPr lang="ja-JP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　</a:t>
            </a:r>
            <a:endParaRPr lang="en-US" altLang="ja-JP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ja-JP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　　明日の</a:t>
            </a:r>
            <a:r>
              <a:rPr lang="en-US" altLang="ja-JP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</a:t>
            </a:r>
            <a:r>
              <a:rPr lang="en-US" altLang="ja-JP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</a:t>
            </a:r>
            <a:r>
              <a:rPr lang="ja-JP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訪問数</a:t>
            </a:r>
            <a:r>
              <a:rPr lang="ja-JP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＝ </a:t>
            </a:r>
          </a:p>
          <a:p>
            <a:pPr marL="0" indent="0">
              <a:buNone/>
            </a:pPr>
            <a:r>
              <a:rPr lang="ja-JP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en-US" altLang="ja-JP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a2 </a:t>
            </a:r>
            <a:r>
              <a:rPr lang="en-US" altLang="ja-JP" dirty="0">
                <a:solidFill>
                  <a:schemeClr val="tx1">
                    <a:lumMod val="65000"/>
                    <a:lumOff val="35000"/>
                  </a:schemeClr>
                </a:solidFill>
              </a:rPr>
              <a:t>* PC</a:t>
            </a:r>
            <a:r>
              <a:rPr lang="ja-JP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訪問数 </a:t>
            </a:r>
            <a:r>
              <a:rPr lang="en-US" altLang="ja-JP" dirty="0">
                <a:solidFill>
                  <a:schemeClr val="tx1">
                    <a:lumMod val="65000"/>
                    <a:lumOff val="35000"/>
                  </a:schemeClr>
                </a:solidFill>
              </a:rPr>
              <a:t>+ </a:t>
            </a:r>
            <a:r>
              <a:rPr lang="en-US" altLang="ja-JP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b2 </a:t>
            </a:r>
            <a:r>
              <a:rPr lang="en-US" altLang="ja-JP" dirty="0">
                <a:solidFill>
                  <a:schemeClr val="tx1">
                    <a:lumMod val="65000"/>
                    <a:lumOff val="35000"/>
                  </a:schemeClr>
                </a:solidFill>
              </a:rPr>
              <a:t>* SP</a:t>
            </a:r>
            <a:r>
              <a:rPr lang="ja-JP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訪問数</a:t>
            </a:r>
            <a:r>
              <a:rPr lang="en-US" altLang="ja-JP" dirty="0">
                <a:solidFill>
                  <a:schemeClr val="tx1">
                    <a:lumMod val="65000"/>
                    <a:lumOff val="35000"/>
                  </a:schemeClr>
                </a:solidFill>
              </a:rPr>
              <a:t>+ </a:t>
            </a:r>
            <a:r>
              <a:rPr lang="ja-JP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定数</a:t>
            </a:r>
            <a:r>
              <a:rPr lang="en-US" altLang="ja-JP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c2</a:t>
            </a:r>
          </a:p>
          <a:p>
            <a:pPr marL="0" indent="0">
              <a:buNone/>
            </a:pPr>
            <a:endParaRPr lang="en-US" altLang="ja-JP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kumimoji="1" lang="en-US" altLang="ja-JP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DF50-36BD-4269-B497-7567EBB69525}" type="slidenum">
              <a:rPr kumimoji="1" lang="ja-JP" altLang="en-US" smtClean="0"/>
              <a:t>12</a:t>
            </a:fld>
            <a:endParaRPr kumimoji="1" lang="ja-JP" altLang="en-US"/>
          </a:p>
        </p:txBody>
      </p:sp>
      <p:sp>
        <p:nvSpPr>
          <p:cNvPr id="6" name="フッター プレースホルダー 16"/>
          <p:cNvSpPr txBox="1">
            <a:spLocks/>
          </p:cNvSpPr>
          <p:nvPr/>
        </p:nvSpPr>
        <p:spPr>
          <a:xfrm>
            <a:off x="1212178" y="6885933"/>
            <a:ext cx="765910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ctr" defTabSz="914400" rtl="0" eaLnBrk="1" latinLnBrk="0" hangingPunct="1">
              <a:defRPr kumimoji="1" sz="124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 smtClean="0"/>
              <a:t>[2]PC</a:t>
            </a:r>
            <a:r>
              <a:rPr lang="ja-JP" altLang="en-US" dirty="0" smtClean="0"/>
              <a:t>とスマホのサイト訪問数の関係を時系列分析で調べる　</a:t>
            </a:r>
            <a:r>
              <a:rPr lang="en-US" altLang="ja-JP" dirty="0"/>
              <a:t>http://marketing.livesense.co.jp/post/98104742235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6097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グレンジャー因果性</a:t>
            </a:r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1363580" y="7006701"/>
            <a:ext cx="7780420" cy="402483"/>
          </a:xfrm>
        </p:spPr>
        <p:txBody>
          <a:bodyPr/>
          <a:lstStyle/>
          <a:p>
            <a:r>
              <a:rPr lang="en-US" altLang="ja-JP" dirty="0" smtClean="0"/>
              <a:t>[3]Granger</a:t>
            </a:r>
            <a:r>
              <a:rPr lang="ja-JP" altLang="en-US" dirty="0" smtClean="0"/>
              <a:t>因果による時系列データの因果推定　　</a:t>
            </a:r>
            <a:r>
              <a:rPr lang="en-US" altLang="ja-JP" dirty="0" smtClean="0"/>
              <a:t>https</a:t>
            </a:r>
            <a:r>
              <a:rPr lang="en-US" altLang="ja-JP" dirty="0"/>
              <a:t>://www.slideshare.net/takashijozaki1/granger2015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DF50-36BD-4269-B497-7567EBB69525}" type="slidenum">
              <a:rPr kumimoji="1" lang="ja-JP" altLang="en-US" smtClean="0"/>
              <a:t>13</a:t>
            </a:fld>
            <a:endParaRPr kumimoji="1" lang="ja-JP" altLang="en-US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3841" y="1609934"/>
            <a:ext cx="6560558" cy="4502108"/>
          </a:xfrm>
          <a:prstGeom prst="rect">
            <a:avLst/>
          </a:prstGeom>
          <a:ln>
            <a:solidFill>
              <a:schemeClr val="tx1"/>
            </a:solidFill>
            <a:prstDash val="dash"/>
          </a:ln>
        </p:spPr>
      </p:pic>
      <p:sp>
        <p:nvSpPr>
          <p:cNvPr id="8" name="テキスト ボックス 7"/>
          <p:cNvSpPr txBox="1"/>
          <p:nvPr/>
        </p:nvSpPr>
        <p:spPr>
          <a:xfrm>
            <a:off x="1732299" y="6198890"/>
            <a:ext cx="71336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u="sng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2800" u="sng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から</a:t>
            </a:r>
            <a:r>
              <a:rPr kumimoji="1" lang="en-US" altLang="ja-JP" sz="2800" u="sng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2800" u="sng" dirty="0" err="1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への</a:t>
            </a:r>
            <a:r>
              <a:rPr kumimoji="1" lang="ja-JP" altLang="en-US" sz="2800" u="sng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グレンジャー因果性が存在する</a:t>
            </a:r>
            <a:endParaRPr kumimoji="1" lang="ja-JP" altLang="en-US" sz="2800" u="sng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38667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グレンジャー</a:t>
            </a:r>
            <a:r>
              <a:rPr kumimoji="1" lang="ja-JP" altLang="en-US" dirty="0" smtClean="0"/>
              <a:t>因果性を</a:t>
            </a:r>
            <a:r>
              <a:rPr kumimoji="1" lang="en-US" altLang="ja-JP" dirty="0" smtClean="0"/>
              <a:t>R</a:t>
            </a:r>
            <a:r>
              <a:rPr kumimoji="1" lang="ja-JP" altLang="en-US" dirty="0" smtClean="0"/>
              <a:t>で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kumimoji="1" lang="ja-JP" altLang="en-US" dirty="0" smtClean="0"/>
              <a:t>キャベツ，たけのこ，豚肉</a:t>
            </a:r>
            <a:r>
              <a:rPr lang="ja-JP" altLang="en-US" dirty="0" smtClean="0"/>
              <a:t>の因果関係</a:t>
            </a:r>
            <a:endParaRPr kumimoji="1" lang="en-US" altLang="ja-JP" dirty="0" smtClean="0"/>
          </a:p>
          <a:p>
            <a:pPr marL="722313" indent="0">
              <a:buFont typeface="Wingdings" panose="05000000000000000000" pitchFamily="2" charset="2"/>
              <a:buChar char="ü"/>
            </a:pPr>
            <a:r>
              <a:rPr lang="ja-JP" altLang="en-US" dirty="0" smtClean="0"/>
              <a:t> キャベツ，たけのこ，豚肉の支出データ</a:t>
            </a:r>
            <a:endParaRPr lang="en-US" altLang="ja-JP" dirty="0" smtClean="0"/>
          </a:p>
          <a:p>
            <a:pPr marL="722313" indent="0">
              <a:buFont typeface="Wingdings" panose="05000000000000000000" pitchFamily="2" charset="2"/>
              <a:buChar char="ü"/>
            </a:pPr>
            <a:r>
              <a:rPr kumimoji="1" lang="ja-JP" altLang="en-US" dirty="0" smtClean="0"/>
              <a:t> 階差除去済み</a:t>
            </a:r>
            <a:endParaRPr kumimoji="1" lang="en-US" altLang="ja-JP" dirty="0" smtClean="0"/>
          </a:p>
          <a:p>
            <a:pPr marL="722313" indent="0">
              <a:buFont typeface="Wingdings" panose="05000000000000000000" pitchFamily="2" charset="2"/>
              <a:buChar char="ü"/>
            </a:pPr>
            <a:r>
              <a:rPr lang="en-US" altLang="ja-JP" dirty="0" smtClean="0"/>
              <a:t> R</a:t>
            </a:r>
            <a:r>
              <a:rPr lang="ja-JP" altLang="en-US" dirty="0" smtClean="0"/>
              <a:t>で実行</a:t>
            </a:r>
            <a:endParaRPr lang="en-US" altLang="ja-JP" dirty="0" smtClean="0"/>
          </a:p>
          <a:p>
            <a:pPr marL="722313" indent="0">
              <a:buFont typeface="Wingdings" panose="05000000000000000000" pitchFamily="2" charset="2"/>
              <a:buChar char="ü"/>
            </a:pPr>
            <a:endParaRPr lang="en-US" altLang="ja-JP" dirty="0"/>
          </a:p>
          <a:p>
            <a:pPr marL="722313" indent="0">
              <a:buFont typeface="Wingdings" panose="05000000000000000000" pitchFamily="2" charset="2"/>
              <a:buChar char="ü"/>
            </a:pPr>
            <a:endParaRPr lang="en-US" altLang="ja-JP" dirty="0"/>
          </a:p>
          <a:p>
            <a:pPr marL="722313" indent="-722313" algn="ctr">
              <a:buNone/>
            </a:pPr>
            <a:r>
              <a:rPr lang="ja-JP" altLang="en-US" u="sng" dirty="0" smtClean="0"/>
              <a:t>たけのこと豚肉からキャベツが予測できるか？</a:t>
            </a:r>
            <a:endParaRPr lang="en-US" altLang="ja-JP" u="sng" dirty="0" smtClean="0"/>
          </a:p>
          <a:p>
            <a:pPr marL="722313" indent="0">
              <a:buNone/>
            </a:pPr>
            <a:endParaRPr kumimoji="1" lang="en-US" altLang="ja-JP" dirty="0" smtClean="0"/>
          </a:p>
          <a:p>
            <a:pPr marL="0" indent="0">
              <a:buNone/>
            </a:pPr>
            <a:r>
              <a:rPr lang="en-US" altLang="ja-JP" dirty="0"/>
              <a:t>	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en-US" altLang="ja-JP" dirty="0"/>
              <a:t>	</a:t>
            </a:r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1212178" y="7006701"/>
            <a:ext cx="7851611" cy="402483"/>
          </a:xfrm>
        </p:spPr>
        <p:txBody>
          <a:bodyPr/>
          <a:lstStyle/>
          <a:p>
            <a:r>
              <a:rPr lang="en-US" altLang="ja-JP" dirty="0" smtClean="0"/>
              <a:t>[4]</a:t>
            </a:r>
            <a:r>
              <a:rPr lang="ja-JP" altLang="en-US" dirty="0" smtClean="0"/>
              <a:t>データ間の因果関係を検定する「グレンジャー因果性検定」</a:t>
            </a:r>
            <a:r>
              <a:rPr lang="en-US" altLang="ja-JP" dirty="0"/>
              <a:t>http://business.nikkeibp.co.jp/atclbdt/15/recipe/102500015/</a:t>
            </a:r>
            <a:r>
              <a:rPr lang="ja-JP" altLang="en-US" dirty="0" smtClean="0"/>
              <a:t>　　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DF50-36BD-4269-B497-7567EBB69525}" type="slidenum">
              <a:rPr kumimoji="1" lang="ja-JP" altLang="en-US" smtClean="0"/>
              <a:t>14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79097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グレンジャー</a:t>
            </a:r>
            <a:r>
              <a:rPr kumimoji="1" lang="ja-JP" altLang="en-US" dirty="0" smtClean="0"/>
              <a:t>因果性を</a:t>
            </a:r>
            <a:r>
              <a:rPr kumimoji="1" lang="en-US" altLang="ja-JP" dirty="0" smtClean="0"/>
              <a:t>R</a:t>
            </a:r>
            <a:r>
              <a:rPr kumimoji="1" lang="ja-JP" altLang="en-US" dirty="0" smtClean="0"/>
              <a:t>で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22313" indent="-722313">
              <a:buNone/>
            </a:pPr>
            <a:endParaRPr kumimoji="1" lang="en-US" altLang="ja-JP" dirty="0" smtClean="0"/>
          </a:p>
          <a:p>
            <a:pPr marL="0" indent="0">
              <a:buNone/>
            </a:pPr>
            <a:r>
              <a:rPr lang="en-US" altLang="ja-JP" dirty="0"/>
              <a:t>	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en-US" altLang="ja-JP" dirty="0"/>
              <a:t>	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DF50-36BD-4269-B497-7567EBB69525}" type="slidenum">
              <a:rPr kumimoji="1" lang="ja-JP" altLang="en-US" smtClean="0"/>
              <a:t>15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4966" y="1617487"/>
            <a:ext cx="5848350" cy="2314575"/>
          </a:xfrm>
          <a:prstGeom prst="rect">
            <a:avLst/>
          </a:prstGeom>
          <a:ln>
            <a:solidFill>
              <a:schemeClr val="tx1"/>
            </a:solidFill>
            <a:prstDash val="dash"/>
          </a:ln>
        </p:spPr>
      </p:pic>
      <p:sp>
        <p:nvSpPr>
          <p:cNvPr id="9" name="テキスト ボックス 8"/>
          <p:cNvSpPr txBox="1"/>
          <p:nvPr/>
        </p:nvSpPr>
        <p:spPr>
          <a:xfrm>
            <a:off x="5191442" y="2505611"/>
            <a:ext cx="46730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b="1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有意水準</a:t>
            </a:r>
            <a:r>
              <a:rPr kumimoji="1" lang="en-US" altLang="ja-JP" sz="2800" b="1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95%</a:t>
            </a:r>
            <a:r>
              <a:rPr kumimoji="1" lang="ja-JP" altLang="en-US" sz="2800" b="1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で有意でない</a:t>
            </a:r>
            <a:endParaRPr kumimoji="1" lang="ja-JP" altLang="en-US" sz="2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円/楕円 6"/>
          <p:cNvSpPr/>
          <p:nvPr/>
        </p:nvSpPr>
        <p:spPr>
          <a:xfrm>
            <a:off x="5579227" y="3474394"/>
            <a:ext cx="1652337" cy="46522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589247" y="4078254"/>
            <a:ext cx="7419788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たけのこと豚肉の支出はキャベツに対して</a:t>
            </a:r>
            <a:endParaRPr kumimoji="1" lang="en-US" altLang="ja-JP" sz="28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2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グレンジャー因果を持たない</a:t>
            </a:r>
            <a:endParaRPr kumimoji="1" lang="en-US" altLang="ja-JP" sz="28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endParaRPr kumimoji="1" lang="en-US" altLang="ja-JP" sz="16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2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↓</a:t>
            </a:r>
            <a:endParaRPr lang="en-US" altLang="ja-JP" sz="28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endParaRPr lang="en-US" altLang="ja-JP" sz="16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2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たけのこと豚肉の支出からキャベツの支出は</a:t>
            </a:r>
            <a:endParaRPr kumimoji="1" lang="en-US" altLang="ja-JP" sz="28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予測</a:t>
            </a:r>
            <a:r>
              <a:rPr lang="ja-JP" altLang="en-US" sz="2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できない</a:t>
            </a:r>
            <a:endParaRPr kumimoji="1" lang="en-US" altLang="ja-JP" sz="28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ja-JP" altLang="en-US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52346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グレンジャー</a:t>
            </a:r>
            <a:r>
              <a:rPr kumimoji="1" lang="ja-JP" altLang="en-US" dirty="0" smtClean="0"/>
              <a:t>因果性を</a:t>
            </a:r>
            <a:r>
              <a:rPr kumimoji="1" lang="en-US" altLang="ja-JP" dirty="0" smtClean="0"/>
              <a:t>R</a:t>
            </a:r>
            <a:r>
              <a:rPr kumimoji="1" lang="ja-JP" altLang="en-US" dirty="0" smtClean="0"/>
              <a:t>で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22313" indent="-722313">
              <a:buNone/>
            </a:pPr>
            <a:endParaRPr kumimoji="1" lang="en-US" altLang="ja-JP" dirty="0" smtClean="0"/>
          </a:p>
          <a:p>
            <a:pPr marL="722313" indent="-722313">
              <a:buNone/>
            </a:pPr>
            <a:r>
              <a:rPr lang="en-US" altLang="ja-JP" dirty="0"/>
              <a:t>	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en-US" altLang="ja-JP" dirty="0"/>
              <a:t>	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en-US" altLang="ja-JP" dirty="0"/>
              <a:t>	</a:t>
            </a:r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1212178" y="7006701"/>
            <a:ext cx="7851611" cy="402483"/>
          </a:xfrm>
        </p:spPr>
        <p:txBody>
          <a:bodyPr/>
          <a:lstStyle/>
          <a:p>
            <a:r>
              <a:rPr lang="en-US" altLang="ja-JP" dirty="0" smtClean="0"/>
              <a:t>[4]</a:t>
            </a:r>
            <a:r>
              <a:rPr lang="ja-JP" altLang="en-US" dirty="0" smtClean="0"/>
              <a:t>データ間の因果関係を検定する「グレンジャー因果性検定」</a:t>
            </a:r>
            <a:r>
              <a:rPr lang="en-US" altLang="ja-JP" dirty="0"/>
              <a:t>http://business.nikkeibp.co.jp/atclbdt/15/recipe/102500015/</a:t>
            </a:r>
            <a:r>
              <a:rPr lang="ja-JP" altLang="en-US" dirty="0" smtClean="0"/>
              <a:t>　　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DF50-36BD-4269-B497-7567EBB69525}" type="slidenum">
              <a:rPr kumimoji="1" lang="ja-JP" altLang="en-US" smtClean="0"/>
              <a:t>16</a:t>
            </a:fld>
            <a:endParaRPr kumimoji="1" lang="ja-JP" altLang="en-US" dirty="0"/>
          </a:p>
        </p:txBody>
      </p:sp>
      <p:pic>
        <p:nvPicPr>
          <p:cNvPr id="1026" name="Picture 2" descr="http://business.nikkeibp.co.jp/atclbdt/15/recipe/102500015/030.jpg?__scale=w:460,h:287&amp;_sh=050910ac0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927" y="1405192"/>
            <a:ext cx="6834495" cy="426413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テキスト ボックス 8"/>
          <p:cNvSpPr txBox="1"/>
          <p:nvPr/>
        </p:nvSpPr>
        <p:spPr>
          <a:xfrm>
            <a:off x="1790651" y="6071808"/>
            <a:ext cx="70070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豚肉</a:t>
            </a:r>
            <a:r>
              <a:rPr lang="ja-JP" altLang="en-US" sz="2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からたけのことキャベツの予測は可能</a:t>
            </a:r>
            <a:endParaRPr kumimoji="1" lang="ja-JP" altLang="en-US" sz="2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円/楕円 10"/>
          <p:cNvSpPr/>
          <p:nvPr/>
        </p:nvSpPr>
        <p:spPr>
          <a:xfrm>
            <a:off x="6012364" y="3788675"/>
            <a:ext cx="1652337" cy="46522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3718" y="5193795"/>
            <a:ext cx="1664352" cy="475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87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ARIMA</a:t>
            </a:r>
            <a:r>
              <a:rPr kumimoji="1" lang="ja-JP" altLang="en-US" dirty="0" smtClean="0"/>
              <a:t>モデルの改良が進んでいる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lang="ja-JP" altLang="en-US" dirty="0"/>
              <a:t>非定常</a:t>
            </a:r>
            <a:r>
              <a:rPr lang="ja-JP" altLang="en-US" dirty="0" smtClean="0"/>
              <a:t>なデータは定常化</a:t>
            </a:r>
            <a:endParaRPr lang="en-US" altLang="ja-JP" dirty="0" smtClean="0"/>
          </a:p>
          <a:p>
            <a:endParaRPr kumimoji="1" lang="en-US" altLang="ja-JP" dirty="0"/>
          </a:p>
          <a:p>
            <a:r>
              <a:rPr lang="en-US" altLang="ja-JP" dirty="0" smtClean="0"/>
              <a:t>VAR</a:t>
            </a:r>
            <a:r>
              <a:rPr lang="ja-JP" altLang="en-US" dirty="0" smtClean="0"/>
              <a:t>モデルは</a:t>
            </a:r>
            <a:r>
              <a:rPr lang="en-US" altLang="ja-JP" dirty="0" smtClean="0"/>
              <a:t>AR</a:t>
            </a:r>
            <a:r>
              <a:rPr lang="ja-JP" altLang="en-US" dirty="0" smtClean="0"/>
              <a:t>モデルの多変量版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lang="en-US" altLang="ja-JP" dirty="0" smtClean="0"/>
              <a:t>AR</a:t>
            </a:r>
            <a:r>
              <a:rPr lang="ja-JP" altLang="en-US" dirty="0" smtClean="0"/>
              <a:t>よりも</a:t>
            </a:r>
            <a:r>
              <a:rPr lang="en-US" altLang="ja-JP" dirty="0" smtClean="0"/>
              <a:t>VAR</a:t>
            </a:r>
            <a:r>
              <a:rPr lang="ja-JP" altLang="en-US" dirty="0" smtClean="0"/>
              <a:t>が誤差が改善されれば，グレンジャー因果性が存在する．</a:t>
            </a:r>
            <a:endParaRPr lang="en-US" altLang="ja-JP" dirty="0"/>
          </a:p>
          <a:p>
            <a:endParaRPr lang="en-US" altLang="ja-JP" dirty="0" smtClean="0"/>
          </a:p>
          <a:p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DF50-36BD-4269-B497-7567EBB69525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83138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プレゼンテーション1" id="{33C7EC0A-7041-4DC3-B705-B44A2A7017EC}" vid="{0B128B28-830F-4331-A4DE-01DA596DCCA2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時系列データ_モデル</Template>
  <TotalTime>6165</TotalTime>
  <Words>733</Words>
  <Application>Microsoft Office PowerPoint</Application>
  <PresentationFormat>ユーザー設定</PresentationFormat>
  <Paragraphs>177</Paragraphs>
  <Slides>17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17</vt:i4>
      </vt:variant>
    </vt:vector>
  </HeadingPairs>
  <TitlesOfParts>
    <vt:vector size="23" baseType="lpstr">
      <vt:lpstr>ＭＳ Ｐゴシック</vt:lpstr>
      <vt:lpstr>メイリオ</vt:lpstr>
      <vt:lpstr>Arial</vt:lpstr>
      <vt:lpstr>Calibri</vt:lpstr>
      <vt:lpstr>Wingdings</vt:lpstr>
      <vt:lpstr>Office テーマ</vt:lpstr>
      <vt:lpstr>時系列データ解析に おけるモデル説明(2)</vt:lpstr>
      <vt:lpstr>ARIMAモデル</vt:lpstr>
      <vt:lpstr>ARIMAモデル</vt:lpstr>
      <vt:lpstr>定常性とは</vt:lpstr>
      <vt:lpstr>非定常データの定常化</vt:lpstr>
      <vt:lpstr>非定常データの定常化</vt:lpstr>
      <vt:lpstr>非定常データの定常化</vt:lpstr>
      <vt:lpstr>非定常データの定常化</vt:lpstr>
      <vt:lpstr>非定常データの定常化</vt:lpstr>
      <vt:lpstr>VARモデル</vt:lpstr>
      <vt:lpstr>VARモデル</vt:lpstr>
      <vt:lpstr>VARモデル</vt:lpstr>
      <vt:lpstr>グレンジャー因果性</vt:lpstr>
      <vt:lpstr>グレンジャー因果性をRで</vt:lpstr>
      <vt:lpstr>グレンジャー因果性をRで</vt:lpstr>
      <vt:lpstr>グレンジャー因果性をRで</vt:lpstr>
      <vt:lpstr>まとめ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芦田誠人</dc:creator>
  <cp:lastModifiedBy>芦田誠人</cp:lastModifiedBy>
  <cp:revision>51</cp:revision>
  <dcterms:created xsi:type="dcterms:W3CDTF">2017-06-26T07:29:51Z</dcterms:created>
  <dcterms:modified xsi:type="dcterms:W3CDTF">2017-07-05T13:51:13Z</dcterms:modified>
</cp:coreProperties>
</file>