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302" r:id="rId2"/>
    <p:sldId id="305" r:id="rId3"/>
    <p:sldId id="306" r:id="rId4"/>
    <p:sldId id="281" r:id="rId5"/>
    <p:sldId id="300" r:id="rId6"/>
    <p:sldId id="301" r:id="rId7"/>
    <p:sldId id="303" r:id="rId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松浦遊也" initials="松浦遊也"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4995" autoAdjust="0"/>
    <p:restoredTop sz="94660"/>
  </p:normalViewPr>
  <p:slideViewPr>
    <p:cSldViewPr>
      <p:cViewPr>
        <p:scale>
          <a:sx n="150" d="100"/>
          <a:sy n="150" d="100"/>
        </p:scale>
        <p:origin x="1330" y="12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315412-1668-49BA-8E77-F69C60244C17}" type="doc">
      <dgm:prSet loTypeId="urn:microsoft.com/office/officeart/2009/layout/CirclePictureHierarchy" loCatId="hierarchy" qsTypeId="urn:microsoft.com/office/officeart/2005/8/quickstyle/simple1" qsCatId="simple" csTypeId="urn:microsoft.com/office/officeart/2005/8/colors/accent1_2" csCatId="accent1" phldr="1"/>
      <dgm:spPr/>
      <dgm:t>
        <a:bodyPr/>
        <a:lstStyle/>
        <a:p>
          <a:endParaRPr kumimoji="1" lang="ja-JP" altLang="en-US"/>
        </a:p>
      </dgm:t>
    </dgm:pt>
    <dgm:pt modelId="{544498CE-EE57-4708-B24D-7E25EB0B6AE8}">
      <dgm:prSet phldrT="[テキスト]"/>
      <dgm:spPr/>
      <dgm:t>
        <a:bodyPr/>
        <a:lstStyle/>
        <a:p>
          <a:r>
            <a:rPr kumimoji="1" lang="ja-JP" altLang="en-US" dirty="0" smtClean="0"/>
            <a:t>誰でもこのソフトウェアの複製と使用（１　例　</a:t>
          </a:r>
          <a:r>
            <a:rPr kumimoji="1" lang="en-US" altLang="ja-JP" dirty="0" smtClean="0"/>
            <a:t>id 1751</a:t>
          </a:r>
          <a:r>
            <a:rPr kumimoji="1" lang="ja-JP" altLang="en-US" dirty="0" smtClean="0"/>
            <a:t>）</a:t>
          </a:r>
          <a:endParaRPr kumimoji="1" lang="ja-JP" altLang="en-US" dirty="0"/>
        </a:p>
      </dgm:t>
    </dgm:pt>
    <dgm:pt modelId="{09F2719C-00D3-4D99-B6B7-6F6285070805}" type="parTrans" cxnId="{0D890280-C80D-4848-ADB3-7EEB089DB297}">
      <dgm:prSet/>
      <dgm:spPr/>
      <dgm:t>
        <a:bodyPr/>
        <a:lstStyle/>
        <a:p>
          <a:endParaRPr kumimoji="1" lang="ja-JP" altLang="en-US"/>
        </a:p>
      </dgm:t>
    </dgm:pt>
    <dgm:pt modelId="{2AAA0842-25CC-4D8A-94E6-DB066A1BA7D2}" type="sibTrans" cxnId="{0D890280-C80D-4848-ADB3-7EEB089DB297}">
      <dgm:prSet/>
      <dgm:spPr/>
      <dgm:t>
        <a:bodyPr/>
        <a:lstStyle/>
        <a:p>
          <a:endParaRPr kumimoji="1" lang="ja-JP" altLang="en-US"/>
        </a:p>
      </dgm:t>
    </dgm:pt>
    <dgm:pt modelId="{A2AAE15A-331B-4FBA-AAF2-3C7E2FA665C2}">
      <dgm:prSet phldrT="[テキスト]"/>
      <dgm:spPr/>
      <dgm:t>
        <a:bodyPr/>
        <a:lstStyle/>
        <a:p>
          <a:r>
            <a:rPr kumimoji="1" lang="ja-JP" altLang="en-US" dirty="0" smtClean="0"/>
            <a:t>以下の義務と免責事項を前提として修正の有無にかかわらずこのソフトウェアのソースファイルとオブジェクトコード形式の使用と再配布を「人名か組織名」が保証します（１２　例　</a:t>
          </a:r>
          <a:r>
            <a:rPr kumimoji="1" lang="en-US" altLang="ja-JP" dirty="0" smtClean="0"/>
            <a:t>id 1776</a:t>
          </a:r>
          <a:r>
            <a:rPr kumimoji="1" lang="ja-JP" altLang="en-US" dirty="0" smtClean="0"/>
            <a:t>）</a:t>
          </a:r>
          <a:endParaRPr kumimoji="1" lang="ja-JP" altLang="en-US" dirty="0"/>
        </a:p>
      </dgm:t>
    </dgm:pt>
    <dgm:pt modelId="{A9E1FC0B-28B0-49EA-9380-8623451BF6F5}" type="parTrans" cxnId="{72FAAAEC-87D6-497F-99A1-3342DA3BA42D}">
      <dgm:prSet/>
      <dgm:spPr/>
      <dgm:t>
        <a:bodyPr/>
        <a:lstStyle/>
        <a:p>
          <a:endParaRPr kumimoji="1" lang="ja-JP" altLang="en-US"/>
        </a:p>
      </dgm:t>
    </dgm:pt>
    <dgm:pt modelId="{1F78051F-F590-499B-B48A-CC7F79DB15F1}" type="sibTrans" cxnId="{72FAAAEC-87D6-497F-99A1-3342DA3BA42D}">
      <dgm:prSet/>
      <dgm:spPr/>
      <dgm:t>
        <a:bodyPr/>
        <a:lstStyle/>
        <a:p>
          <a:endParaRPr kumimoji="1" lang="ja-JP" altLang="en-US"/>
        </a:p>
      </dgm:t>
    </dgm:pt>
    <dgm:pt modelId="{F6171DC0-BFE9-4FD0-AEB9-F7B73A0CE74D}">
      <dgm:prSet phldrT="[テキスト]"/>
      <dgm:spPr/>
      <dgm:t>
        <a:bodyPr/>
        <a:lstStyle/>
        <a:p>
          <a:r>
            <a:rPr kumimoji="1" lang="ja-JP" altLang="en-US" dirty="0" smtClean="0"/>
            <a:t>他のどの人も組織もこのソフトウェアのソースファイルとバイナリフォームの修正、再配布、利用を著者は認める（９　例　</a:t>
          </a:r>
          <a:r>
            <a:rPr kumimoji="1" lang="en-US" altLang="ja-JP" dirty="0" smtClean="0"/>
            <a:t>id 1316</a:t>
          </a:r>
          <a:r>
            <a:rPr kumimoji="1" lang="ja-JP" altLang="en-US" dirty="0" smtClean="0"/>
            <a:t>）</a:t>
          </a:r>
          <a:endParaRPr kumimoji="1" lang="ja-JP" altLang="en-US" dirty="0"/>
        </a:p>
      </dgm:t>
    </dgm:pt>
    <dgm:pt modelId="{1D258C7C-04A7-49C5-A520-6C4CDAA17E99}" type="parTrans" cxnId="{AC8F5C7B-200E-4C98-90D1-F62334BB529A}">
      <dgm:prSet/>
      <dgm:spPr/>
      <dgm:t>
        <a:bodyPr/>
        <a:lstStyle/>
        <a:p>
          <a:endParaRPr kumimoji="1" lang="ja-JP" altLang="en-US"/>
        </a:p>
      </dgm:t>
    </dgm:pt>
    <dgm:pt modelId="{B3D3D28D-6B9C-467C-B8E9-FB4AB90ACEB9}" type="sibTrans" cxnId="{AC8F5C7B-200E-4C98-90D1-F62334BB529A}">
      <dgm:prSet/>
      <dgm:spPr/>
      <dgm:t>
        <a:bodyPr/>
        <a:lstStyle/>
        <a:p>
          <a:endParaRPr kumimoji="1" lang="ja-JP" altLang="en-US"/>
        </a:p>
      </dgm:t>
    </dgm:pt>
    <dgm:pt modelId="{39F3E265-EA46-4FD0-9366-958ADC855949}">
      <dgm:prSet phldrT="[テキスト]"/>
      <dgm:spPr/>
      <dgm:t>
        <a:bodyPr/>
        <a:lstStyle/>
        <a:p>
          <a:r>
            <a:rPr kumimoji="1" lang="ja-JP" altLang="en-US" dirty="0" smtClean="0"/>
            <a:t>他のどの人も組織もこのソフトウェアの使用、修正を著者は認める（４　例　</a:t>
          </a:r>
          <a:r>
            <a:rPr kumimoji="1" lang="en-US" altLang="ja-JP" dirty="0" smtClean="0"/>
            <a:t>id 1326</a:t>
          </a:r>
          <a:r>
            <a:rPr kumimoji="1" lang="ja-JP" altLang="en-US" dirty="0" smtClean="0"/>
            <a:t>）</a:t>
          </a:r>
          <a:endParaRPr kumimoji="1" lang="ja-JP" altLang="en-US" dirty="0"/>
        </a:p>
      </dgm:t>
    </dgm:pt>
    <dgm:pt modelId="{0B551403-F1EE-4FD6-A6FB-7E3D0B501A2C}" type="parTrans" cxnId="{D7FC8037-97DD-4CF0-A879-65419115AF67}">
      <dgm:prSet/>
      <dgm:spPr/>
      <dgm:t>
        <a:bodyPr/>
        <a:lstStyle/>
        <a:p>
          <a:endParaRPr kumimoji="1" lang="ja-JP" altLang="en-US"/>
        </a:p>
      </dgm:t>
    </dgm:pt>
    <dgm:pt modelId="{DD3D5159-A33D-4844-80DD-EBA700C938E3}" type="sibTrans" cxnId="{D7FC8037-97DD-4CF0-A879-65419115AF67}">
      <dgm:prSet/>
      <dgm:spPr/>
      <dgm:t>
        <a:bodyPr/>
        <a:lstStyle/>
        <a:p>
          <a:endParaRPr kumimoji="1" lang="ja-JP" altLang="en-US"/>
        </a:p>
      </dgm:t>
    </dgm:pt>
    <dgm:pt modelId="{1F5E51EE-B40F-4E40-8606-D71F2AC68FF7}">
      <dgm:prSet phldrT="[テキスト]"/>
      <dgm:spPr/>
      <dgm:t>
        <a:bodyPr/>
        <a:lstStyle/>
        <a:p>
          <a:r>
            <a:rPr kumimoji="1" lang="ja-JP" altLang="en-US" dirty="0" smtClean="0"/>
            <a:t>このファイルは修正の有無に関わらず、どのような機関でも、複製と配布を認める（２　例　</a:t>
          </a:r>
          <a:r>
            <a:rPr kumimoji="1" lang="en-US" altLang="ja-JP" dirty="0" smtClean="0"/>
            <a:t>id 350</a:t>
          </a:r>
          <a:r>
            <a:rPr kumimoji="1" lang="ja-JP" altLang="en-US" dirty="0" smtClean="0"/>
            <a:t>）</a:t>
          </a:r>
          <a:endParaRPr kumimoji="1" lang="ja-JP" altLang="en-US" dirty="0"/>
        </a:p>
      </dgm:t>
    </dgm:pt>
    <dgm:pt modelId="{18D2C300-13BE-466E-BC95-1B7143435DBF}" type="parTrans" cxnId="{EC037BFE-5892-4B6B-88E3-10A7BFBBB400}">
      <dgm:prSet/>
      <dgm:spPr/>
      <dgm:t>
        <a:bodyPr/>
        <a:lstStyle/>
        <a:p>
          <a:endParaRPr kumimoji="1" lang="ja-JP" altLang="en-US"/>
        </a:p>
      </dgm:t>
    </dgm:pt>
    <dgm:pt modelId="{411386FA-2BE4-461D-AD1E-95CA3858931D}" type="sibTrans" cxnId="{EC037BFE-5892-4B6B-88E3-10A7BFBBB400}">
      <dgm:prSet/>
      <dgm:spPr/>
      <dgm:t>
        <a:bodyPr/>
        <a:lstStyle/>
        <a:p>
          <a:endParaRPr kumimoji="1" lang="ja-JP" altLang="en-US"/>
        </a:p>
      </dgm:t>
    </dgm:pt>
    <dgm:pt modelId="{8A6EBA12-25F5-41C5-A302-32A1B08E65DB}">
      <dgm:prSet phldrT="[テキスト]"/>
      <dgm:spPr/>
      <dgm:t>
        <a:bodyPr/>
        <a:lstStyle/>
        <a:p>
          <a:r>
            <a:rPr kumimoji="1" lang="ja-JP" altLang="en-US" dirty="0" smtClean="0"/>
            <a:t>配布自由（１　例　</a:t>
          </a:r>
          <a:r>
            <a:rPr kumimoji="1" lang="en-US" altLang="ja-JP" dirty="0" smtClean="0"/>
            <a:t>id 1734</a:t>
          </a:r>
          <a:r>
            <a:rPr kumimoji="1" lang="ja-JP" altLang="en-US" dirty="0" smtClean="0"/>
            <a:t>）</a:t>
          </a:r>
          <a:endParaRPr kumimoji="1" lang="ja-JP" altLang="en-US" dirty="0"/>
        </a:p>
      </dgm:t>
    </dgm:pt>
    <dgm:pt modelId="{64604672-F480-44A1-B5EB-D7181C464F08}" type="parTrans" cxnId="{49DEC0C0-1688-431F-A0CB-BD2088D9736E}">
      <dgm:prSet/>
      <dgm:spPr/>
      <dgm:t>
        <a:bodyPr/>
        <a:lstStyle/>
        <a:p>
          <a:endParaRPr kumimoji="1" lang="ja-JP" altLang="en-US"/>
        </a:p>
      </dgm:t>
    </dgm:pt>
    <dgm:pt modelId="{3D036907-40ED-4A4A-A085-DA865C7EA639}" type="sibTrans" cxnId="{49DEC0C0-1688-431F-A0CB-BD2088D9736E}">
      <dgm:prSet/>
      <dgm:spPr/>
      <dgm:t>
        <a:bodyPr/>
        <a:lstStyle/>
        <a:p>
          <a:endParaRPr kumimoji="1" lang="ja-JP" altLang="en-US"/>
        </a:p>
      </dgm:t>
    </dgm:pt>
    <dgm:pt modelId="{B54EDB07-F24E-44D9-B68E-FF663E3E3AC1}">
      <dgm:prSet phldrT="[テキスト]"/>
      <dgm:spPr/>
      <dgm:t>
        <a:bodyPr/>
        <a:lstStyle/>
        <a:p>
          <a:r>
            <a:rPr kumimoji="1" lang="ja-JP" altLang="en-US" dirty="0" smtClean="0"/>
            <a:t>様々な目的での利用を許可する（２　例　</a:t>
          </a:r>
          <a:r>
            <a:rPr kumimoji="1" lang="en-US" altLang="ja-JP" dirty="0" smtClean="0"/>
            <a:t>id 294</a:t>
          </a:r>
          <a:r>
            <a:rPr kumimoji="1" lang="ja-JP" altLang="en-US" dirty="0" smtClean="0"/>
            <a:t>）</a:t>
          </a:r>
          <a:endParaRPr kumimoji="1" lang="ja-JP" altLang="en-US" dirty="0"/>
        </a:p>
      </dgm:t>
    </dgm:pt>
    <dgm:pt modelId="{CC00A926-8373-495F-A6FB-C3B2CE52805D}" type="parTrans" cxnId="{4CED08DA-5D7E-4BDA-A769-9D5A2B61EFEE}">
      <dgm:prSet/>
      <dgm:spPr/>
      <dgm:t>
        <a:bodyPr/>
        <a:lstStyle/>
        <a:p>
          <a:endParaRPr kumimoji="1" lang="ja-JP" altLang="en-US"/>
        </a:p>
      </dgm:t>
    </dgm:pt>
    <dgm:pt modelId="{7FFF971D-C8AB-491E-977E-C1501E9494D7}" type="sibTrans" cxnId="{4CED08DA-5D7E-4BDA-A769-9D5A2B61EFEE}">
      <dgm:prSet/>
      <dgm:spPr/>
      <dgm:t>
        <a:bodyPr/>
        <a:lstStyle/>
        <a:p>
          <a:endParaRPr kumimoji="1" lang="ja-JP" altLang="en-US"/>
        </a:p>
      </dgm:t>
    </dgm:pt>
    <dgm:pt modelId="{70ADEC45-BC16-423D-BBCC-3476B50AE5C6}">
      <dgm:prSet phldrT="[テキスト]"/>
      <dgm:spPr/>
      <dgm:t>
        <a:bodyPr/>
        <a:lstStyle/>
        <a:p>
          <a:r>
            <a:rPr kumimoji="1" lang="ja-JP" altLang="en-US" dirty="0" smtClean="0"/>
            <a:t>ソースファイルとバイナリフォームの修正と配布を許可（１　例　</a:t>
          </a:r>
          <a:r>
            <a:rPr kumimoji="1" lang="en-US" altLang="ja-JP" dirty="0" smtClean="0"/>
            <a:t>id 787</a:t>
          </a:r>
          <a:r>
            <a:rPr kumimoji="1" lang="ja-JP" altLang="en-US" dirty="0" smtClean="0"/>
            <a:t>）</a:t>
          </a:r>
          <a:endParaRPr kumimoji="1" lang="ja-JP" altLang="en-US" dirty="0"/>
        </a:p>
      </dgm:t>
    </dgm:pt>
    <dgm:pt modelId="{F82A9D9D-0518-47DC-A2E1-0EE02C71BA23}" type="parTrans" cxnId="{44A0909B-1163-4417-A626-069B5A4A2059}">
      <dgm:prSet/>
      <dgm:spPr/>
      <dgm:t>
        <a:bodyPr/>
        <a:lstStyle/>
        <a:p>
          <a:endParaRPr kumimoji="1" lang="ja-JP" altLang="en-US"/>
        </a:p>
      </dgm:t>
    </dgm:pt>
    <dgm:pt modelId="{34F812E7-49C4-4D9E-BC32-DA06BFF69FBF}" type="sibTrans" cxnId="{44A0909B-1163-4417-A626-069B5A4A2059}">
      <dgm:prSet/>
      <dgm:spPr/>
      <dgm:t>
        <a:bodyPr/>
        <a:lstStyle/>
        <a:p>
          <a:endParaRPr kumimoji="1" lang="ja-JP" altLang="en-US"/>
        </a:p>
      </dgm:t>
    </dgm:pt>
    <dgm:pt modelId="{8C65173D-FFD5-43B4-8C09-A1D3BDE60CD3}">
      <dgm:prSet phldrT="[テキスト]"/>
      <dgm:spPr/>
      <dgm:t>
        <a:bodyPr/>
        <a:lstStyle/>
        <a:p>
          <a:r>
            <a:rPr kumimoji="1" lang="ja-JP" altLang="en-US" dirty="0" smtClean="0"/>
            <a:t>無制限の配布と修正を許可（１　例　</a:t>
          </a:r>
          <a:r>
            <a:rPr kumimoji="1" lang="en-US" altLang="ja-JP" dirty="0" smtClean="0"/>
            <a:t>id 289</a:t>
          </a:r>
          <a:r>
            <a:rPr kumimoji="1" lang="ja-JP" altLang="en-US" dirty="0" smtClean="0"/>
            <a:t>）</a:t>
          </a:r>
          <a:endParaRPr kumimoji="1" lang="ja-JP" altLang="en-US" dirty="0"/>
        </a:p>
      </dgm:t>
    </dgm:pt>
    <dgm:pt modelId="{F8375494-6E6A-43EA-81A9-F3EA149F654A}" type="parTrans" cxnId="{81B4D9B3-206D-4206-86E5-11B8691CB4AC}">
      <dgm:prSet/>
      <dgm:spPr/>
      <dgm:t>
        <a:bodyPr/>
        <a:lstStyle/>
        <a:p>
          <a:endParaRPr kumimoji="1" lang="ja-JP" altLang="en-US"/>
        </a:p>
      </dgm:t>
    </dgm:pt>
    <dgm:pt modelId="{1A9ECA5B-77E0-482C-A2AD-848024E8992A}" type="sibTrans" cxnId="{81B4D9B3-206D-4206-86E5-11B8691CB4AC}">
      <dgm:prSet/>
      <dgm:spPr/>
      <dgm:t>
        <a:bodyPr/>
        <a:lstStyle/>
        <a:p>
          <a:endParaRPr kumimoji="1" lang="ja-JP" altLang="en-US"/>
        </a:p>
      </dgm:t>
    </dgm:pt>
    <dgm:pt modelId="{00585B06-A93A-4D7E-8A20-0648DCE4374E}">
      <dgm:prSet phldrT="[テキスト]"/>
      <dgm:spPr/>
      <dgm:t>
        <a:bodyPr/>
        <a:lstStyle/>
        <a:p>
          <a:r>
            <a:rPr kumimoji="1" lang="ja-JP" altLang="en-US" dirty="0" smtClean="0"/>
            <a:t>ソースファイル、バイナリフォーム、単独なのか、大規模なソフトの一部なのか、料金があるのか、どのような媒体であるのかに関わらず、</a:t>
          </a:r>
          <a:r>
            <a:rPr kumimoji="1" lang="en-US" altLang="ja-JP" dirty="0" err="1" smtClean="0"/>
            <a:t>ncurses</a:t>
          </a:r>
          <a:r>
            <a:rPr kumimoji="1" lang="ja-JP" altLang="en-US" dirty="0" smtClean="0"/>
            <a:t>は配布と複製を許可する（１　例　</a:t>
          </a:r>
          <a:r>
            <a:rPr kumimoji="1" lang="en-US" altLang="ja-JP" dirty="0" smtClean="0"/>
            <a:t>id 1063</a:t>
          </a:r>
          <a:r>
            <a:rPr kumimoji="1" lang="ja-JP" altLang="en-US" dirty="0" smtClean="0"/>
            <a:t>）</a:t>
          </a:r>
          <a:endParaRPr kumimoji="1" lang="ja-JP" altLang="en-US" dirty="0"/>
        </a:p>
      </dgm:t>
    </dgm:pt>
    <dgm:pt modelId="{C8796EB3-8E2E-4F9C-902F-4A5A582F3F9F}" type="parTrans" cxnId="{84F54CF2-DA36-4C51-8F61-290BD888B58C}">
      <dgm:prSet/>
      <dgm:spPr/>
      <dgm:t>
        <a:bodyPr/>
        <a:lstStyle/>
        <a:p>
          <a:endParaRPr kumimoji="1" lang="ja-JP" altLang="en-US"/>
        </a:p>
      </dgm:t>
    </dgm:pt>
    <dgm:pt modelId="{CF180676-5BA6-4041-AF4E-A58A4AAA8928}" type="sibTrans" cxnId="{84F54CF2-DA36-4C51-8F61-290BD888B58C}">
      <dgm:prSet/>
      <dgm:spPr/>
      <dgm:t>
        <a:bodyPr/>
        <a:lstStyle/>
        <a:p>
          <a:endParaRPr kumimoji="1" lang="ja-JP" altLang="en-US"/>
        </a:p>
      </dgm:t>
    </dgm:pt>
    <dgm:pt modelId="{8470B838-5DD5-4D91-8054-5FB61E416C2B}">
      <dgm:prSet phldrT="[テキスト]"/>
      <dgm:spPr/>
      <dgm:t>
        <a:bodyPr/>
        <a:lstStyle/>
        <a:p>
          <a:r>
            <a:rPr kumimoji="1" lang="ja-JP" altLang="en-US" dirty="0" smtClean="0"/>
            <a:t>配布、修正、複製、使用、このソフトウェアを売ることを許可、そして、そのドキュメンテーションを料金なしで様々な目的に使用してもよい（２　例　</a:t>
          </a:r>
          <a:r>
            <a:rPr kumimoji="1" lang="en-US" altLang="ja-JP" dirty="0" smtClean="0"/>
            <a:t>id 1244</a:t>
          </a:r>
          <a:r>
            <a:rPr kumimoji="1" lang="ja-JP" altLang="en-US" dirty="0" smtClean="0"/>
            <a:t>）</a:t>
          </a:r>
          <a:endParaRPr kumimoji="1" lang="ja-JP" altLang="en-US" dirty="0"/>
        </a:p>
      </dgm:t>
    </dgm:pt>
    <dgm:pt modelId="{9C3158DF-7E3F-4A42-8901-C8215A1DEC8D}" type="parTrans" cxnId="{BA88C158-2392-4E31-92C5-BC49927BDA8D}">
      <dgm:prSet/>
      <dgm:spPr/>
      <dgm:t>
        <a:bodyPr/>
        <a:lstStyle/>
        <a:p>
          <a:endParaRPr kumimoji="1" lang="ja-JP" altLang="en-US"/>
        </a:p>
      </dgm:t>
    </dgm:pt>
    <dgm:pt modelId="{3A87F754-A21D-42BB-B413-99BAFC416E0C}" type="sibTrans" cxnId="{BA88C158-2392-4E31-92C5-BC49927BDA8D}">
      <dgm:prSet/>
      <dgm:spPr/>
      <dgm:t>
        <a:bodyPr/>
        <a:lstStyle/>
        <a:p>
          <a:endParaRPr kumimoji="1" lang="ja-JP" altLang="en-US"/>
        </a:p>
      </dgm:t>
    </dgm:pt>
    <dgm:pt modelId="{2D44AAD1-BAC1-4F41-ADB6-4A01C52E563A}">
      <dgm:prSet phldrT="[テキスト]"/>
      <dgm:spPr/>
      <dgm:t>
        <a:bodyPr/>
        <a:lstStyle/>
        <a:p>
          <a:r>
            <a:rPr kumimoji="1" lang="ja-JP" altLang="en-US" dirty="0" smtClean="0"/>
            <a:t>このソフトウェアの配布、使用、複製、修正を許可する（１　例　</a:t>
          </a:r>
          <a:r>
            <a:rPr kumimoji="1" lang="en-US" altLang="ja-JP" dirty="0" smtClean="0"/>
            <a:t>id 1489</a:t>
          </a:r>
          <a:r>
            <a:rPr kumimoji="1" lang="ja-JP" altLang="en-US" dirty="0" smtClean="0"/>
            <a:t>）</a:t>
          </a:r>
          <a:endParaRPr kumimoji="1" lang="ja-JP" altLang="en-US" dirty="0"/>
        </a:p>
      </dgm:t>
    </dgm:pt>
    <dgm:pt modelId="{878C047D-FB6A-4DDA-8148-AC1935F57053}" type="parTrans" cxnId="{A6F56D49-C361-4CD1-B2BB-BB93239A3744}">
      <dgm:prSet/>
      <dgm:spPr/>
      <dgm:t>
        <a:bodyPr/>
        <a:lstStyle/>
        <a:p>
          <a:endParaRPr kumimoji="1" lang="ja-JP" altLang="en-US"/>
        </a:p>
      </dgm:t>
    </dgm:pt>
    <dgm:pt modelId="{8EBE7125-B851-4E44-8006-4616B9E2B48B}" type="sibTrans" cxnId="{A6F56D49-C361-4CD1-B2BB-BB93239A3744}">
      <dgm:prSet/>
      <dgm:spPr/>
      <dgm:t>
        <a:bodyPr/>
        <a:lstStyle/>
        <a:p>
          <a:endParaRPr kumimoji="1" lang="ja-JP" altLang="en-US"/>
        </a:p>
      </dgm:t>
    </dgm:pt>
    <dgm:pt modelId="{83A8DEBF-A928-436A-9684-F805C68A3343}">
      <dgm:prSet phldrT="[テキスト]"/>
      <dgm:spPr/>
      <dgm:t>
        <a:bodyPr/>
        <a:lstStyle/>
        <a:p>
          <a:r>
            <a:rPr kumimoji="1" lang="ja-JP" altLang="en-US" dirty="0" smtClean="0"/>
            <a:t>このソフトウェアの使用や修正を許可（１　例　</a:t>
          </a:r>
          <a:r>
            <a:rPr kumimoji="1" lang="en-US" altLang="ja-JP" dirty="0" smtClean="0"/>
            <a:t>id 1090</a:t>
          </a:r>
          <a:r>
            <a:rPr kumimoji="1" lang="ja-JP" altLang="en-US" dirty="0" smtClean="0"/>
            <a:t>）</a:t>
          </a:r>
          <a:endParaRPr kumimoji="1" lang="ja-JP" altLang="en-US" dirty="0"/>
        </a:p>
      </dgm:t>
    </dgm:pt>
    <dgm:pt modelId="{436182C4-6940-4456-B10F-DDD35BB5BC5B}" type="parTrans" cxnId="{0B1BC8F9-0B6F-4BCF-8A06-CC15D5C56A85}">
      <dgm:prSet/>
      <dgm:spPr/>
      <dgm:t>
        <a:bodyPr/>
        <a:lstStyle/>
        <a:p>
          <a:endParaRPr kumimoji="1" lang="ja-JP" altLang="en-US"/>
        </a:p>
      </dgm:t>
    </dgm:pt>
    <dgm:pt modelId="{90CE2FB6-F68B-47B0-AC9D-39013F8ADC0B}" type="sibTrans" cxnId="{0B1BC8F9-0B6F-4BCF-8A06-CC15D5C56A85}">
      <dgm:prSet/>
      <dgm:spPr/>
      <dgm:t>
        <a:bodyPr/>
        <a:lstStyle/>
        <a:p>
          <a:endParaRPr kumimoji="1" lang="ja-JP" altLang="en-US"/>
        </a:p>
      </dgm:t>
    </dgm:pt>
    <dgm:pt modelId="{EE49CF0E-602F-4F71-B145-567D27B15B45}">
      <dgm:prSet phldrT="[テキスト]"/>
      <dgm:spPr/>
      <dgm:t>
        <a:bodyPr/>
        <a:lstStyle/>
        <a:p>
          <a:r>
            <a:rPr kumimoji="1" lang="ja-JP" altLang="en-US" dirty="0" smtClean="0"/>
            <a:t>修正の有無にかかわらずバイナリフォーム（このファイルのバイナリフォーム）の配布と使用を許可（２　例　</a:t>
          </a:r>
          <a:r>
            <a:rPr kumimoji="1" lang="en-US" altLang="ja-JP" dirty="0" smtClean="0"/>
            <a:t>id 1436</a:t>
          </a:r>
          <a:r>
            <a:rPr kumimoji="1" lang="ja-JP" altLang="en-US" dirty="0" smtClean="0"/>
            <a:t>）</a:t>
          </a:r>
          <a:endParaRPr kumimoji="1" lang="ja-JP" altLang="en-US" dirty="0"/>
        </a:p>
      </dgm:t>
    </dgm:pt>
    <dgm:pt modelId="{03CEA9C2-B115-4A23-9ADF-068B17F3E55E}" type="parTrans" cxnId="{F11B5DD6-5C59-4B02-9F2C-E3B54F8AB960}">
      <dgm:prSet/>
      <dgm:spPr/>
      <dgm:t>
        <a:bodyPr/>
        <a:lstStyle/>
        <a:p>
          <a:endParaRPr kumimoji="1" lang="ja-JP" altLang="en-US"/>
        </a:p>
      </dgm:t>
    </dgm:pt>
    <dgm:pt modelId="{03C949D2-1F86-4896-BB8C-600E6D50CA42}" type="sibTrans" cxnId="{F11B5DD6-5C59-4B02-9F2C-E3B54F8AB960}">
      <dgm:prSet/>
      <dgm:spPr/>
      <dgm:t>
        <a:bodyPr/>
        <a:lstStyle/>
        <a:p>
          <a:endParaRPr kumimoji="1" lang="ja-JP" altLang="en-US"/>
        </a:p>
      </dgm:t>
    </dgm:pt>
    <dgm:pt modelId="{DD02F1FF-E286-48B7-9F81-1705CC82C0F9}">
      <dgm:prSet phldrT="[テキスト]"/>
      <dgm:spPr/>
      <dgm:t>
        <a:bodyPr/>
        <a:lstStyle/>
        <a:p>
          <a:r>
            <a:rPr kumimoji="1" lang="ja-JP" altLang="en-US" dirty="0" smtClean="0"/>
            <a:t>修正の有無にかかわらずソースファイルとバイナリフォームの配布と使用を許可（２８　例　</a:t>
          </a:r>
          <a:r>
            <a:rPr kumimoji="1" lang="en-US" altLang="ja-JP" dirty="0" smtClean="0"/>
            <a:t>id 749</a:t>
          </a:r>
          <a:r>
            <a:rPr kumimoji="1" lang="ja-JP" altLang="en-US" dirty="0" smtClean="0"/>
            <a:t>）</a:t>
          </a:r>
          <a:endParaRPr kumimoji="1" lang="ja-JP" altLang="en-US" dirty="0"/>
        </a:p>
      </dgm:t>
    </dgm:pt>
    <dgm:pt modelId="{8A25BAD8-2B42-463C-9BBB-FD31E6834159}" type="parTrans" cxnId="{616A92E5-F368-498F-A17C-73E8FAF7CDE7}">
      <dgm:prSet/>
      <dgm:spPr/>
      <dgm:t>
        <a:bodyPr/>
        <a:lstStyle/>
        <a:p>
          <a:endParaRPr kumimoji="1" lang="ja-JP" altLang="en-US"/>
        </a:p>
      </dgm:t>
    </dgm:pt>
    <dgm:pt modelId="{41561AFB-265A-4B27-B7CA-418719CDC175}" type="sibTrans" cxnId="{616A92E5-F368-498F-A17C-73E8FAF7CDE7}">
      <dgm:prSet/>
      <dgm:spPr/>
      <dgm:t>
        <a:bodyPr/>
        <a:lstStyle/>
        <a:p>
          <a:endParaRPr kumimoji="1" lang="ja-JP" altLang="en-US"/>
        </a:p>
      </dgm:t>
    </dgm:pt>
    <dgm:pt modelId="{1527472F-BF8E-4624-BFCC-EE63CE4DEC0C}">
      <dgm:prSet phldrT="[テキスト]"/>
      <dgm:spPr/>
      <dgm:t>
        <a:bodyPr/>
        <a:lstStyle/>
        <a:p>
          <a:r>
            <a:rPr kumimoji="1" lang="ja-JP" altLang="en-US" dirty="0" smtClean="0"/>
            <a:t>ソースファイルとバイナリフォームの配布と使用を許可（３　例　</a:t>
          </a:r>
          <a:r>
            <a:rPr kumimoji="1" lang="en-US" altLang="ja-JP" dirty="0" smtClean="0"/>
            <a:t>id 13</a:t>
          </a:r>
          <a:r>
            <a:rPr kumimoji="1" lang="ja-JP" altLang="en-US" dirty="0" smtClean="0"/>
            <a:t>）</a:t>
          </a:r>
          <a:endParaRPr kumimoji="1" lang="ja-JP" altLang="en-US" dirty="0"/>
        </a:p>
      </dgm:t>
    </dgm:pt>
    <dgm:pt modelId="{2BBE6FE0-EF18-43A6-8151-B0897F64E72D}" type="parTrans" cxnId="{D4A4FAF5-9743-4279-A3D2-371BC4D8068C}">
      <dgm:prSet/>
      <dgm:spPr/>
      <dgm:t>
        <a:bodyPr/>
        <a:lstStyle/>
        <a:p>
          <a:endParaRPr kumimoji="1" lang="ja-JP" altLang="en-US"/>
        </a:p>
      </dgm:t>
    </dgm:pt>
    <dgm:pt modelId="{0375D947-85D7-41E7-BE3C-D3A4B9910D67}" type="sibTrans" cxnId="{D4A4FAF5-9743-4279-A3D2-371BC4D8068C}">
      <dgm:prSet/>
      <dgm:spPr/>
      <dgm:t>
        <a:bodyPr/>
        <a:lstStyle/>
        <a:p>
          <a:endParaRPr kumimoji="1" lang="ja-JP" altLang="en-US"/>
        </a:p>
      </dgm:t>
    </dgm:pt>
    <dgm:pt modelId="{528E71A3-B75B-4E8A-B765-81711D474141}">
      <dgm:prSet phldrT="[テキスト]"/>
      <dgm:spPr/>
      <dgm:t>
        <a:bodyPr/>
        <a:lstStyle/>
        <a:p>
          <a:r>
            <a:rPr kumimoji="1" lang="ja-JP" altLang="en-US" dirty="0" smtClean="0"/>
            <a:t>修正の有無にかかわらずソースファイルの配布と使用を許可（１　例　</a:t>
          </a:r>
          <a:r>
            <a:rPr kumimoji="1" lang="en-US" altLang="ja-JP" dirty="0" smtClean="0"/>
            <a:t>id 1286</a:t>
          </a:r>
          <a:r>
            <a:rPr kumimoji="1" lang="ja-JP" altLang="en-US" dirty="0" smtClean="0"/>
            <a:t>）</a:t>
          </a:r>
          <a:endParaRPr kumimoji="1" lang="ja-JP" altLang="en-US" dirty="0"/>
        </a:p>
      </dgm:t>
    </dgm:pt>
    <dgm:pt modelId="{92FBDE15-B47F-49C3-B074-0ACFB49D3B95}" type="parTrans" cxnId="{07031EF2-77A3-4DF9-ADAA-7D199E52ACFF}">
      <dgm:prSet/>
      <dgm:spPr/>
      <dgm:t>
        <a:bodyPr/>
        <a:lstStyle/>
        <a:p>
          <a:endParaRPr kumimoji="1" lang="ja-JP" altLang="en-US"/>
        </a:p>
      </dgm:t>
    </dgm:pt>
    <dgm:pt modelId="{E5F53DDA-B12C-4A34-9A14-8BC96B2FEF38}" type="sibTrans" cxnId="{07031EF2-77A3-4DF9-ADAA-7D199E52ACFF}">
      <dgm:prSet/>
      <dgm:spPr/>
      <dgm:t>
        <a:bodyPr/>
        <a:lstStyle/>
        <a:p>
          <a:endParaRPr kumimoji="1" lang="ja-JP" altLang="en-US"/>
        </a:p>
      </dgm:t>
    </dgm:pt>
    <dgm:pt modelId="{BFA8A2ED-031E-4023-B3BE-410E10347A19}">
      <dgm:prSet phldrT="[テキスト]"/>
      <dgm:spPr/>
      <dgm:t>
        <a:bodyPr/>
        <a:lstStyle/>
        <a:p>
          <a:r>
            <a:rPr kumimoji="1" lang="ja-JP" altLang="en-US" dirty="0" smtClean="0"/>
            <a:t>修正の有無にかかわらずソースファイルの配布と使用を許可　</a:t>
          </a:r>
          <a:r>
            <a:rPr kumimoji="1" lang="en-US" altLang="ja-JP" dirty="0" smtClean="0"/>
            <a:t>||   </a:t>
          </a:r>
          <a:r>
            <a:rPr kumimoji="1" lang="ja-JP" altLang="en-US" dirty="0" smtClean="0"/>
            <a:t>バイナリフォームの配布は制限なしで起こることを許可する（２　例　</a:t>
          </a:r>
          <a:r>
            <a:rPr kumimoji="1" lang="en-US" altLang="ja-JP" dirty="0" smtClean="0"/>
            <a:t>id 1082</a:t>
          </a:r>
          <a:r>
            <a:rPr kumimoji="1" lang="ja-JP" altLang="en-US" dirty="0" smtClean="0"/>
            <a:t>）</a:t>
          </a:r>
          <a:endParaRPr kumimoji="1" lang="ja-JP" altLang="en-US" dirty="0"/>
        </a:p>
      </dgm:t>
    </dgm:pt>
    <dgm:pt modelId="{B01A48EC-FC07-4150-8046-5E1890C2D400}" type="parTrans" cxnId="{E007F477-BF7E-4F37-BD0B-38D07C69F5B3}">
      <dgm:prSet/>
      <dgm:spPr/>
      <dgm:t>
        <a:bodyPr/>
        <a:lstStyle/>
        <a:p>
          <a:endParaRPr kumimoji="1" lang="ja-JP" altLang="en-US"/>
        </a:p>
      </dgm:t>
    </dgm:pt>
    <dgm:pt modelId="{55E35958-5E9F-42BB-892B-4C9226B88B30}" type="sibTrans" cxnId="{E007F477-BF7E-4F37-BD0B-38D07C69F5B3}">
      <dgm:prSet/>
      <dgm:spPr/>
      <dgm:t>
        <a:bodyPr/>
        <a:lstStyle/>
        <a:p>
          <a:endParaRPr kumimoji="1" lang="ja-JP" altLang="en-US"/>
        </a:p>
      </dgm:t>
    </dgm:pt>
    <dgm:pt modelId="{08ECD3FA-6151-4F44-9B38-6B0AE146CBF5}">
      <dgm:prSet phldrT="[テキスト]"/>
      <dgm:spPr/>
      <dgm:t>
        <a:bodyPr/>
        <a:lstStyle/>
        <a:p>
          <a:r>
            <a:rPr kumimoji="1" lang="ja-JP" altLang="en-US" dirty="0" smtClean="0"/>
            <a:t>修正の有無にかかわらずこのファイルのソースとバイナリの配布と使用を許可</a:t>
          </a:r>
          <a:endParaRPr kumimoji="1" lang="ja-JP" altLang="en-US" dirty="0"/>
        </a:p>
      </dgm:t>
    </dgm:pt>
    <dgm:pt modelId="{F76F4321-90F8-48A1-8966-49A625BFC003}" type="parTrans" cxnId="{0EDE0CDB-3584-4468-AC3D-17EDC79CEBD7}">
      <dgm:prSet/>
      <dgm:spPr/>
      <dgm:t>
        <a:bodyPr/>
        <a:lstStyle/>
        <a:p>
          <a:endParaRPr kumimoji="1" lang="ja-JP" altLang="en-US"/>
        </a:p>
      </dgm:t>
    </dgm:pt>
    <dgm:pt modelId="{DD2B9C56-3DC3-4AEB-B69F-BED7BE5E0C0D}" type="sibTrans" cxnId="{0EDE0CDB-3584-4468-AC3D-17EDC79CEBD7}">
      <dgm:prSet/>
      <dgm:spPr/>
      <dgm:t>
        <a:bodyPr/>
        <a:lstStyle/>
        <a:p>
          <a:endParaRPr kumimoji="1" lang="ja-JP" altLang="en-US"/>
        </a:p>
      </dgm:t>
    </dgm:pt>
    <dgm:pt modelId="{901104C2-D31E-429D-8FC9-8DB54D63A47D}">
      <dgm:prSet phldrT="[テキスト]"/>
      <dgm:spPr/>
      <dgm:t>
        <a:bodyPr/>
        <a:lstStyle/>
        <a:p>
          <a:r>
            <a:rPr kumimoji="1" lang="ja-JP" altLang="en-US" dirty="0" smtClean="0"/>
            <a:t>このソフトウェアのソースファイルとバイナリフォームの使用と配布を許可します</a:t>
          </a:r>
          <a:r>
            <a:rPr kumimoji="1" lang="en-US" altLang="ja-JP" dirty="0" smtClean="0"/>
            <a:t>(</a:t>
          </a:r>
          <a:r>
            <a:rPr kumimoji="1" lang="ja-JP" altLang="en-US" dirty="0" smtClean="0"/>
            <a:t>変化の有無にかかわらず</a:t>
          </a:r>
          <a:r>
            <a:rPr kumimoji="1" lang="en-US" altLang="ja-JP" dirty="0" smtClean="0"/>
            <a:t>)</a:t>
          </a:r>
          <a:r>
            <a:rPr kumimoji="1" lang="ja-JP" altLang="en-US" dirty="0" smtClean="0"/>
            <a:t>（１ 例　</a:t>
          </a:r>
          <a:r>
            <a:rPr kumimoji="1" lang="en-US" altLang="ja-JP" dirty="0" smtClean="0"/>
            <a:t>id 1528</a:t>
          </a:r>
          <a:r>
            <a:rPr kumimoji="1" lang="ja-JP" altLang="en-US" dirty="0" smtClean="0"/>
            <a:t>）</a:t>
          </a:r>
          <a:endParaRPr kumimoji="1" lang="ja-JP" altLang="en-US" dirty="0"/>
        </a:p>
      </dgm:t>
    </dgm:pt>
    <dgm:pt modelId="{250EBE22-B400-4212-8DC9-16BC5AD629D0}" type="parTrans" cxnId="{7B0AA81D-9EF4-4DB0-8347-DDE5E9121F6A}">
      <dgm:prSet/>
      <dgm:spPr/>
      <dgm:t>
        <a:bodyPr/>
        <a:lstStyle/>
        <a:p>
          <a:endParaRPr kumimoji="1" lang="ja-JP" altLang="en-US"/>
        </a:p>
      </dgm:t>
    </dgm:pt>
    <dgm:pt modelId="{701AC63F-C739-4988-8460-50B28D01B90D}" type="sibTrans" cxnId="{7B0AA81D-9EF4-4DB0-8347-DDE5E9121F6A}">
      <dgm:prSet/>
      <dgm:spPr/>
      <dgm:t>
        <a:bodyPr/>
        <a:lstStyle/>
        <a:p>
          <a:endParaRPr kumimoji="1" lang="ja-JP" altLang="en-US"/>
        </a:p>
      </dgm:t>
    </dgm:pt>
    <dgm:pt modelId="{0CF4FB40-C963-487E-97AC-4E8D2DCC077C}">
      <dgm:prSet phldrT="[テキスト]"/>
      <dgm:spPr/>
      <dgm:t>
        <a:bodyPr/>
        <a:lstStyle/>
        <a:p>
          <a:r>
            <a:rPr kumimoji="1" lang="ja-JP" altLang="en-US" dirty="0" smtClean="0"/>
            <a:t>このソフトウェアはライセンスの下に提供されており、以下の条件に従っている時にいて複製と使用を認めます。条件を守っている時において、修正の有無にかかわらずこのソフトウェアのソースファイルとバイナリフォームのダウンロード、インストール、複製、使用、修正を許可する（１　例　</a:t>
          </a:r>
          <a:r>
            <a:rPr kumimoji="1" lang="en-US" altLang="ja-JP" dirty="0" smtClean="0"/>
            <a:t>id 1319</a:t>
          </a:r>
          <a:r>
            <a:rPr kumimoji="1" lang="ja-JP" altLang="en-US" dirty="0" smtClean="0"/>
            <a:t>）</a:t>
          </a:r>
          <a:endParaRPr kumimoji="1" lang="ja-JP" altLang="en-US" dirty="0"/>
        </a:p>
      </dgm:t>
    </dgm:pt>
    <dgm:pt modelId="{A3BF8967-A56F-4236-B670-7DE98C802C88}" type="parTrans" cxnId="{92317CB3-2B1B-4AB0-A0B8-251F5728C2FB}">
      <dgm:prSet/>
      <dgm:spPr/>
      <dgm:t>
        <a:bodyPr/>
        <a:lstStyle/>
        <a:p>
          <a:endParaRPr kumimoji="1" lang="ja-JP" altLang="en-US"/>
        </a:p>
      </dgm:t>
    </dgm:pt>
    <dgm:pt modelId="{EA0D9C0A-5B80-4AAA-AF8E-68C3C86EE831}" type="sibTrans" cxnId="{92317CB3-2B1B-4AB0-A0B8-251F5728C2FB}">
      <dgm:prSet/>
      <dgm:spPr/>
      <dgm:t>
        <a:bodyPr/>
        <a:lstStyle/>
        <a:p>
          <a:endParaRPr kumimoji="1" lang="ja-JP" altLang="en-US"/>
        </a:p>
      </dgm:t>
    </dgm:pt>
    <dgm:pt modelId="{6C211925-0589-4899-8C0C-355DA736B569}">
      <dgm:prSet phldrT="[テキスト]"/>
      <dgm:spPr/>
      <dgm:t>
        <a:bodyPr/>
        <a:lstStyle/>
        <a:p>
          <a:r>
            <a:rPr kumimoji="1" lang="ja-JP" altLang="en-US" dirty="0" smtClean="0"/>
            <a:t>このプログラムは無料ソフトです。あなたは修正や再配布をすることができます（１　例　</a:t>
          </a:r>
          <a:r>
            <a:rPr kumimoji="1" lang="en-US" altLang="ja-JP" dirty="0" smtClean="0"/>
            <a:t>id  1703</a:t>
          </a:r>
          <a:r>
            <a:rPr kumimoji="1" lang="ja-JP" altLang="en-US" dirty="0" smtClean="0"/>
            <a:t>）</a:t>
          </a:r>
          <a:endParaRPr kumimoji="1" lang="ja-JP" altLang="en-US" dirty="0"/>
        </a:p>
      </dgm:t>
    </dgm:pt>
    <dgm:pt modelId="{1744AB4C-0D40-4D59-8D18-B850735A9A7E}" type="parTrans" cxnId="{77A47261-7079-416F-8FA5-8C267E989B12}">
      <dgm:prSet/>
      <dgm:spPr/>
      <dgm:t>
        <a:bodyPr/>
        <a:lstStyle/>
        <a:p>
          <a:endParaRPr kumimoji="1" lang="ja-JP" altLang="en-US"/>
        </a:p>
      </dgm:t>
    </dgm:pt>
    <dgm:pt modelId="{C31EB8AC-8D42-4E51-A6B7-8A46193AB78D}" type="sibTrans" cxnId="{77A47261-7079-416F-8FA5-8C267E989B12}">
      <dgm:prSet/>
      <dgm:spPr/>
      <dgm:t>
        <a:bodyPr/>
        <a:lstStyle/>
        <a:p>
          <a:endParaRPr kumimoji="1" lang="ja-JP" altLang="en-US"/>
        </a:p>
      </dgm:t>
    </dgm:pt>
    <dgm:pt modelId="{36BE84D5-7C72-417C-8CF1-CF033FAB1A1D}">
      <dgm:prSet phldrT="[テキスト]"/>
      <dgm:spPr/>
      <dgm:t>
        <a:bodyPr/>
        <a:lstStyle/>
        <a:p>
          <a:r>
            <a:rPr kumimoji="1" lang="ja-JP" altLang="en-US" dirty="0" smtClean="0"/>
            <a:t>このソフトウェアの配布は無料です派生物は商用目的の利用でさえ許可されます（２　例　</a:t>
          </a:r>
          <a:r>
            <a:rPr kumimoji="1" lang="en-US" altLang="ja-JP" dirty="0" smtClean="0"/>
            <a:t>id 944</a:t>
          </a:r>
          <a:r>
            <a:rPr kumimoji="1" lang="ja-JP" altLang="en-US" dirty="0" smtClean="0"/>
            <a:t>）</a:t>
          </a:r>
          <a:endParaRPr kumimoji="1" lang="ja-JP" altLang="en-US" dirty="0"/>
        </a:p>
      </dgm:t>
    </dgm:pt>
    <dgm:pt modelId="{1E8004AC-BD63-4EE3-801E-450EDDC3B5BF}" type="parTrans" cxnId="{0FBA4043-4C51-4FF3-9F03-C2CE9C672CCA}">
      <dgm:prSet/>
      <dgm:spPr/>
      <dgm:t>
        <a:bodyPr/>
        <a:lstStyle/>
        <a:p>
          <a:endParaRPr kumimoji="1" lang="ja-JP" altLang="en-US"/>
        </a:p>
      </dgm:t>
    </dgm:pt>
    <dgm:pt modelId="{6700B140-7508-4304-A1CF-BE41859899FA}" type="sibTrans" cxnId="{0FBA4043-4C51-4FF3-9F03-C2CE9C672CCA}">
      <dgm:prSet/>
      <dgm:spPr/>
      <dgm:t>
        <a:bodyPr/>
        <a:lstStyle/>
        <a:p>
          <a:endParaRPr kumimoji="1" lang="ja-JP" altLang="en-US"/>
        </a:p>
      </dgm:t>
    </dgm:pt>
    <dgm:pt modelId="{283F5B2A-8C48-43CC-9169-1D2586818EB7}">
      <dgm:prSet phldrT="[テキスト]"/>
      <dgm:spPr/>
      <dgm:t>
        <a:bodyPr/>
        <a:lstStyle/>
        <a:p>
          <a:r>
            <a:rPr kumimoji="1" lang="ja-JP" altLang="en-US" dirty="0" smtClean="0"/>
            <a:t>このソフトウェアはバイナリフォームとソースで配布と修正と複製と使用を許可する（１　例　</a:t>
          </a:r>
          <a:r>
            <a:rPr kumimoji="1" lang="en-US" altLang="ja-JP" dirty="0" smtClean="0"/>
            <a:t>id 1502</a:t>
          </a:r>
          <a:r>
            <a:rPr kumimoji="1" lang="ja-JP" altLang="en-US" dirty="0" smtClean="0"/>
            <a:t>）</a:t>
          </a:r>
          <a:endParaRPr kumimoji="1" lang="ja-JP" altLang="en-US" dirty="0"/>
        </a:p>
      </dgm:t>
    </dgm:pt>
    <dgm:pt modelId="{64418F03-729E-42F1-B314-B913B5A4E109}" type="parTrans" cxnId="{178A7F12-2680-4915-8033-A410EAAF9A42}">
      <dgm:prSet/>
      <dgm:spPr/>
      <dgm:t>
        <a:bodyPr/>
        <a:lstStyle/>
        <a:p>
          <a:endParaRPr kumimoji="1" lang="ja-JP" altLang="en-US"/>
        </a:p>
      </dgm:t>
    </dgm:pt>
    <dgm:pt modelId="{C38C2A18-4B0F-4F27-A2B5-849144076B4D}" type="sibTrans" cxnId="{178A7F12-2680-4915-8033-A410EAAF9A42}">
      <dgm:prSet/>
      <dgm:spPr/>
      <dgm:t>
        <a:bodyPr/>
        <a:lstStyle/>
        <a:p>
          <a:endParaRPr kumimoji="1" lang="ja-JP" altLang="en-US"/>
        </a:p>
      </dgm:t>
    </dgm:pt>
    <dgm:pt modelId="{C1F5BD36-A97D-4CC5-987F-321C84728194}">
      <dgm:prSet phldrT="[テキスト]"/>
      <dgm:spPr/>
      <dgm:t>
        <a:bodyPr/>
        <a:lstStyle/>
        <a:p>
          <a:r>
            <a:rPr kumimoji="1" lang="ja-JP" altLang="en-US" dirty="0" smtClean="0"/>
            <a:t>このソフトウェアはバイナリフォームとソースで配布と修正と複製と使用と売ることを許可する（</a:t>
          </a:r>
          <a:r>
            <a:rPr kumimoji="1" lang="en-US" altLang="ja-JP" dirty="0" smtClean="0"/>
            <a:t>2</a:t>
          </a:r>
          <a:r>
            <a:rPr kumimoji="1" lang="ja-JP" altLang="en-US" dirty="0" smtClean="0"/>
            <a:t>　例　</a:t>
          </a:r>
          <a:r>
            <a:rPr kumimoji="1" lang="en-US" altLang="ja-JP" dirty="0" smtClean="0"/>
            <a:t>id 1342</a:t>
          </a:r>
          <a:r>
            <a:rPr kumimoji="1" lang="ja-JP" altLang="en-US" dirty="0" smtClean="0"/>
            <a:t>）</a:t>
          </a:r>
          <a:endParaRPr kumimoji="1" lang="ja-JP" altLang="en-US" dirty="0"/>
        </a:p>
      </dgm:t>
    </dgm:pt>
    <dgm:pt modelId="{3196AB8F-8C57-494E-A645-28EC706744DE}" type="parTrans" cxnId="{F0112C92-9B7B-472E-A01C-45FD41AE7213}">
      <dgm:prSet/>
      <dgm:spPr/>
      <dgm:t>
        <a:bodyPr/>
        <a:lstStyle/>
        <a:p>
          <a:endParaRPr kumimoji="1" lang="ja-JP" altLang="en-US"/>
        </a:p>
      </dgm:t>
    </dgm:pt>
    <dgm:pt modelId="{AE856962-D270-4854-9A3B-03C935216BFC}" type="sibTrans" cxnId="{F0112C92-9B7B-472E-A01C-45FD41AE7213}">
      <dgm:prSet/>
      <dgm:spPr/>
      <dgm:t>
        <a:bodyPr/>
        <a:lstStyle/>
        <a:p>
          <a:endParaRPr kumimoji="1" lang="ja-JP" altLang="en-US"/>
        </a:p>
      </dgm:t>
    </dgm:pt>
    <dgm:pt modelId="{9BD237FF-4BC8-483E-B609-5B2E98C1B3A0}">
      <dgm:prSet phldrT="[テキスト]"/>
      <dgm:spPr/>
      <dgm:t>
        <a:bodyPr/>
        <a:lstStyle/>
        <a:p>
          <a:r>
            <a:rPr kumimoji="1" lang="ja-JP" altLang="en-US" dirty="0" smtClean="0"/>
            <a:t>ユーザーは責任なしで「会社名（</a:t>
          </a:r>
          <a:r>
            <a:rPr kumimoji="1" lang="en-US" altLang="ja-JP" dirty="0" err="1" smtClean="0"/>
            <a:t>SunRPC</a:t>
          </a:r>
          <a:r>
            <a:rPr kumimoji="1" lang="ja-JP" altLang="en-US" dirty="0" smtClean="0"/>
            <a:t>）」を修正と複製を許可する（３　例　</a:t>
          </a:r>
          <a:r>
            <a:rPr kumimoji="1" lang="en-US" altLang="ja-JP" dirty="0" smtClean="0"/>
            <a:t>id 1024</a:t>
          </a:r>
          <a:r>
            <a:rPr kumimoji="1" lang="ja-JP" altLang="en-US" dirty="0" smtClean="0"/>
            <a:t>）</a:t>
          </a:r>
          <a:endParaRPr kumimoji="1" lang="ja-JP" altLang="en-US" dirty="0"/>
        </a:p>
      </dgm:t>
    </dgm:pt>
    <dgm:pt modelId="{7C3FD30D-31F6-4F7F-85A1-5608B5AE84C3}" type="parTrans" cxnId="{A48694BF-D989-449F-BEEB-C775B6BA9069}">
      <dgm:prSet/>
      <dgm:spPr/>
      <dgm:t>
        <a:bodyPr/>
        <a:lstStyle/>
        <a:p>
          <a:endParaRPr kumimoji="1" lang="ja-JP" altLang="en-US"/>
        </a:p>
      </dgm:t>
    </dgm:pt>
    <dgm:pt modelId="{50F27A6E-02AC-4D7E-B740-49A9B370664A}" type="sibTrans" cxnId="{A48694BF-D989-449F-BEEB-C775B6BA9069}">
      <dgm:prSet/>
      <dgm:spPr/>
      <dgm:t>
        <a:bodyPr/>
        <a:lstStyle/>
        <a:p>
          <a:endParaRPr kumimoji="1" lang="ja-JP" altLang="en-US"/>
        </a:p>
      </dgm:t>
    </dgm:pt>
    <dgm:pt modelId="{3229E3A5-403D-44DF-B7A1-5EA92D8E9713}">
      <dgm:prSet phldrT="[テキスト]"/>
      <dgm:spPr/>
      <dgm:t>
        <a:bodyPr/>
        <a:lstStyle/>
        <a:p>
          <a:r>
            <a:rPr kumimoji="1" lang="ja-JP" altLang="en-US" dirty="0" smtClean="0"/>
            <a:t>あなたはそれを貴方の望むように使って良いです（１　例　</a:t>
          </a:r>
          <a:r>
            <a:rPr kumimoji="1" lang="en-US" altLang="ja-JP" dirty="0" smtClean="0"/>
            <a:t>id 1074</a:t>
          </a:r>
          <a:r>
            <a:rPr kumimoji="1" lang="ja-JP" altLang="en-US" dirty="0" smtClean="0"/>
            <a:t>）</a:t>
          </a:r>
          <a:endParaRPr kumimoji="1" lang="ja-JP" altLang="en-US" dirty="0"/>
        </a:p>
      </dgm:t>
    </dgm:pt>
    <dgm:pt modelId="{640B1971-25A2-4D85-B90C-6C571EE11A68}" type="parTrans" cxnId="{8764868F-5332-4E84-AC69-B3FE261FD57A}">
      <dgm:prSet/>
      <dgm:spPr/>
      <dgm:t>
        <a:bodyPr/>
        <a:lstStyle/>
        <a:p>
          <a:endParaRPr kumimoji="1" lang="ja-JP" altLang="en-US"/>
        </a:p>
      </dgm:t>
    </dgm:pt>
    <dgm:pt modelId="{20A19939-4571-432B-97F5-BB41EF44A7D1}" type="sibTrans" cxnId="{8764868F-5332-4E84-AC69-B3FE261FD57A}">
      <dgm:prSet/>
      <dgm:spPr/>
      <dgm:t>
        <a:bodyPr/>
        <a:lstStyle/>
        <a:p>
          <a:endParaRPr kumimoji="1" lang="ja-JP" altLang="en-US"/>
        </a:p>
      </dgm:t>
    </dgm:pt>
    <dgm:pt modelId="{E8D2508E-6C5C-4B8E-A092-B8F819258C15}">
      <dgm:prSet phldrT="[テキスト]"/>
      <dgm:spPr/>
      <dgm:t>
        <a:bodyPr/>
        <a:lstStyle/>
        <a:p>
          <a:r>
            <a:rPr kumimoji="1" lang="ja-JP" altLang="en-US" dirty="0" smtClean="0"/>
            <a:t>あなたはこのファイルで望むことを何でもしてもよい（１　例　</a:t>
          </a:r>
          <a:r>
            <a:rPr kumimoji="1" lang="en-US" altLang="ja-JP" dirty="0" smtClean="0"/>
            <a:t>id 1711</a:t>
          </a:r>
          <a:r>
            <a:rPr kumimoji="1" lang="ja-JP" altLang="en-US" dirty="0" smtClean="0"/>
            <a:t>）</a:t>
          </a:r>
          <a:endParaRPr kumimoji="1" lang="ja-JP" altLang="en-US" dirty="0"/>
        </a:p>
      </dgm:t>
    </dgm:pt>
    <dgm:pt modelId="{BC548DB5-4D3E-4D29-BA2E-550EC9CCBB08}" type="parTrans" cxnId="{B2FA6944-56D3-4B57-A2C6-4FA651652C3F}">
      <dgm:prSet/>
      <dgm:spPr/>
      <dgm:t>
        <a:bodyPr/>
        <a:lstStyle/>
        <a:p>
          <a:endParaRPr kumimoji="1" lang="ja-JP" altLang="en-US"/>
        </a:p>
      </dgm:t>
    </dgm:pt>
    <dgm:pt modelId="{3DB351F3-70E5-4CC0-82EB-839162DFD798}" type="sibTrans" cxnId="{B2FA6944-56D3-4B57-A2C6-4FA651652C3F}">
      <dgm:prSet/>
      <dgm:spPr/>
      <dgm:t>
        <a:bodyPr/>
        <a:lstStyle/>
        <a:p>
          <a:endParaRPr kumimoji="1" lang="ja-JP" altLang="en-US"/>
        </a:p>
      </dgm:t>
    </dgm:pt>
    <dgm:pt modelId="{164474BE-8786-4127-B016-19F55E6D7DDE}">
      <dgm:prSet phldrT="[テキスト]"/>
      <dgm:spPr/>
      <dgm:t>
        <a:bodyPr/>
        <a:lstStyle/>
        <a:p>
          <a:r>
            <a:rPr kumimoji="1" lang="ja-JP" altLang="en-US" dirty="0" smtClean="0"/>
            <a:t>あなたはこのソフトウェア（「ファイル名」）を自由に配布と修正、複製をしてもよい（２　例　</a:t>
          </a:r>
          <a:r>
            <a:rPr kumimoji="1" lang="en-US" altLang="ja-JP" dirty="0" smtClean="0"/>
            <a:t>id 1088</a:t>
          </a:r>
          <a:r>
            <a:rPr kumimoji="1" lang="ja-JP" altLang="en-US" dirty="0" smtClean="0"/>
            <a:t>）</a:t>
          </a:r>
          <a:endParaRPr kumimoji="1" lang="ja-JP" altLang="en-US" dirty="0"/>
        </a:p>
      </dgm:t>
    </dgm:pt>
    <dgm:pt modelId="{C4C618AE-9905-4C56-81B2-C9302338ADF7}" type="parTrans" cxnId="{6CE47848-377B-4637-951B-DA9070701E96}">
      <dgm:prSet/>
      <dgm:spPr/>
      <dgm:t>
        <a:bodyPr/>
        <a:lstStyle/>
        <a:p>
          <a:endParaRPr kumimoji="1" lang="ja-JP" altLang="en-US"/>
        </a:p>
      </dgm:t>
    </dgm:pt>
    <dgm:pt modelId="{5E9C8B98-E7FD-4173-8543-6406E104CF19}" type="sibTrans" cxnId="{6CE47848-377B-4637-951B-DA9070701E96}">
      <dgm:prSet/>
      <dgm:spPr/>
      <dgm:t>
        <a:bodyPr/>
        <a:lstStyle/>
        <a:p>
          <a:endParaRPr kumimoji="1" lang="ja-JP" altLang="en-US"/>
        </a:p>
      </dgm:t>
    </dgm:pt>
    <dgm:pt modelId="{24F4C5E8-BEA2-48FB-89AC-42907112561E}">
      <dgm:prSet phldrT="[テキスト]"/>
      <dgm:spPr/>
      <dgm:t>
        <a:bodyPr/>
        <a:lstStyle/>
        <a:p>
          <a:r>
            <a:rPr kumimoji="1" lang="ja-JP" altLang="en-US" dirty="0" smtClean="0"/>
            <a:t>あなたは修正されているかどうかに関わらずこのソースコードのバージョンの再配布をしてもよい（１　例　</a:t>
          </a:r>
          <a:r>
            <a:rPr kumimoji="1" lang="en-US" altLang="ja-JP" dirty="0" smtClean="0"/>
            <a:t>id 911</a:t>
          </a:r>
          <a:r>
            <a:rPr kumimoji="1" lang="ja-JP" altLang="en-US" dirty="0" smtClean="0"/>
            <a:t>）</a:t>
          </a:r>
          <a:endParaRPr kumimoji="1" lang="ja-JP" altLang="en-US" dirty="0"/>
        </a:p>
      </dgm:t>
    </dgm:pt>
    <dgm:pt modelId="{BCE5AA80-A89B-4F5D-9015-EE46FBC54BF3}" type="parTrans" cxnId="{E3D424B9-A147-4DAF-B215-D8453437FC80}">
      <dgm:prSet/>
      <dgm:spPr/>
      <dgm:t>
        <a:bodyPr/>
        <a:lstStyle/>
        <a:p>
          <a:endParaRPr kumimoji="1" lang="ja-JP" altLang="en-US"/>
        </a:p>
      </dgm:t>
    </dgm:pt>
    <dgm:pt modelId="{54A99C27-3691-4552-B02C-4C886585388A}" type="sibTrans" cxnId="{E3D424B9-A147-4DAF-B215-D8453437FC80}">
      <dgm:prSet/>
      <dgm:spPr/>
      <dgm:t>
        <a:bodyPr/>
        <a:lstStyle/>
        <a:p>
          <a:endParaRPr kumimoji="1" lang="ja-JP" altLang="en-US"/>
        </a:p>
      </dgm:t>
    </dgm:pt>
    <dgm:pt modelId="{2DC70EC2-4D17-4550-8BD6-DA95EBBBB5D5}">
      <dgm:prSet phldrT="[テキスト]"/>
      <dgm:spPr/>
      <dgm:t>
        <a:bodyPr/>
        <a:lstStyle/>
        <a:p>
          <a:r>
            <a:rPr kumimoji="1" lang="ja-JP" altLang="en-US" dirty="0" smtClean="0"/>
            <a:t>なし（５　例　</a:t>
          </a:r>
          <a:r>
            <a:rPr kumimoji="1" lang="en-US" altLang="ja-JP" dirty="0" smtClean="0"/>
            <a:t>id 298</a:t>
          </a:r>
          <a:r>
            <a:rPr kumimoji="1" lang="ja-JP" altLang="en-US" dirty="0" smtClean="0"/>
            <a:t>）</a:t>
          </a:r>
          <a:endParaRPr kumimoji="1" lang="ja-JP" altLang="en-US" dirty="0"/>
        </a:p>
      </dgm:t>
    </dgm:pt>
    <dgm:pt modelId="{613541D4-2176-40A1-A54E-C4488505E9C5}" type="parTrans" cxnId="{E5D7C305-0CC3-468D-8902-E8DDB33724E1}">
      <dgm:prSet/>
      <dgm:spPr/>
      <dgm:t>
        <a:bodyPr/>
        <a:lstStyle/>
        <a:p>
          <a:endParaRPr kumimoji="1" lang="ja-JP" altLang="en-US"/>
        </a:p>
      </dgm:t>
    </dgm:pt>
    <dgm:pt modelId="{D75DA754-661B-48E0-A1E0-C29C4D603718}" type="sibTrans" cxnId="{E5D7C305-0CC3-468D-8902-E8DDB33724E1}">
      <dgm:prSet/>
      <dgm:spPr/>
      <dgm:t>
        <a:bodyPr/>
        <a:lstStyle/>
        <a:p>
          <a:endParaRPr kumimoji="1" lang="ja-JP" altLang="en-US"/>
        </a:p>
      </dgm:t>
    </dgm:pt>
    <dgm:pt modelId="{2069E6DB-17F5-4B52-B34D-031CEBA3EF8E}" type="pres">
      <dgm:prSet presAssocID="{92315412-1668-49BA-8E77-F69C60244C17}" presName="hierChild1" presStyleCnt="0">
        <dgm:presLayoutVars>
          <dgm:chPref val="1"/>
          <dgm:dir/>
          <dgm:animOne val="branch"/>
          <dgm:animLvl val="lvl"/>
          <dgm:resizeHandles/>
        </dgm:presLayoutVars>
      </dgm:prSet>
      <dgm:spPr/>
      <dgm:t>
        <a:bodyPr/>
        <a:lstStyle/>
        <a:p>
          <a:endParaRPr kumimoji="1" lang="ja-JP" altLang="en-US"/>
        </a:p>
      </dgm:t>
    </dgm:pt>
    <dgm:pt modelId="{0CE0DB2D-F17B-4A42-915F-A3BD9234CB24}" type="pres">
      <dgm:prSet presAssocID="{2DC70EC2-4D17-4550-8BD6-DA95EBBBB5D5}" presName="hierRoot1" presStyleCnt="0"/>
      <dgm:spPr/>
    </dgm:pt>
    <dgm:pt modelId="{A11A654B-DA56-4DA3-9B79-D46C43057F4C}" type="pres">
      <dgm:prSet presAssocID="{2DC70EC2-4D17-4550-8BD6-DA95EBBBB5D5}" presName="composite" presStyleCnt="0"/>
      <dgm:spPr/>
    </dgm:pt>
    <dgm:pt modelId="{F8ECF19B-B19D-4C90-A083-06BA5A810DCF}" type="pres">
      <dgm:prSet presAssocID="{2DC70EC2-4D17-4550-8BD6-DA95EBBBB5D5}" presName="image" presStyleLbl="node0" presStyleIdx="0" presStyleCnt="2"/>
      <dgm:spPr/>
    </dgm:pt>
    <dgm:pt modelId="{E74031F9-79CC-445D-8F69-8EED3AAF541D}" type="pres">
      <dgm:prSet presAssocID="{2DC70EC2-4D17-4550-8BD6-DA95EBBBB5D5}" presName="text" presStyleLbl="revTx" presStyleIdx="0" presStyleCnt="31">
        <dgm:presLayoutVars>
          <dgm:chPref val="3"/>
        </dgm:presLayoutVars>
      </dgm:prSet>
      <dgm:spPr/>
      <dgm:t>
        <a:bodyPr/>
        <a:lstStyle/>
        <a:p>
          <a:endParaRPr kumimoji="1" lang="ja-JP" altLang="en-US"/>
        </a:p>
      </dgm:t>
    </dgm:pt>
    <dgm:pt modelId="{32F08C39-A93B-4E59-86F0-CEEAC709F73D}" type="pres">
      <dgm:prSet presAssocID="{2DC70EC2-4D17-4550-8BD6-DA95EBBBB5D5}" presName="hierChild2" presStyleCnt="0"/>
      <dgm:spPr/>
    </dgm:pt>
    <dgm:pt modelId="{76D0CBF2-FE4F-44A0-A8BC-5DEB080B7A21}" type="pres">
      <dgm:prSet presAssocID="{09F2719C-00D3-4D99-B6B7-6F6285070805}" presName="Name10" presStyleLbl="parChTrans1D2" presStyleIdx="0" presStyleCnt="29"/>
      <dgm:spPr/>
      <dgm:t>
        <a:bodyPr/>
        <a:lstStyle/>
        <a:p>
          <a:endParaRPr kumimoji="1" lang="ja-JP" altLang="en-US"/>
        </a:p>
      </dgm:t>
    </dgm:pt>
    <dgm:pt modelId="{59680414-2196-484E-8500-AA2E02B1D67F}" type="pres">
      <dgm:prSet presAssocID="{544498CE-EE57-4708-B24D-7E25EB0B6AE8}" presName="hierRoot2" presStyleCnt="0"/>
      <dgm:spPr/>
    </dgm:pt>
    <dgm:pt modelId="{66A77C0B-58C3-4430-9384-CFDB0DD94A0C}" type="pres">
      <dgm:prSet presAssocID="{544498CE-EE57-4708-B24D-7E25EB0B6AE8}" presName="composite2" presStyleCnt="0"/>
      <dgm:spPr/>
    </dgm:pt>
    <dgm:pt modelId="{6935482C-6571-411D-9E88-D81784D7E447}" type="pres">
      <dgm:prSet presAssocID="{544498CE-EE57-4708-B24D-7E25EB0B6AE8}" presName="image2" presStyleLbl="node2" presStyleIdx="0" presStyleCnt="29"/>
      <dgm:spPr/>
    </dgm:pt>
    <dgm:pt modelId="{5AA7EF59-DB00-49ED-8C35-3392535173EC}" type="pres">
      <dgm:prSet presAssocID="{544498CE-EE57-4708-B24D-7E25EB0B6AE8}" presName="text2" presStyleLbl="revTx" presStyleIdx="1" presStyleCnt="31">
        <dgm:presLayoutVars>
          <dgm:chPref val="3"/>
        </dgm:presLayoutVars>
      </dgm:prSet>
      <dgm:spPr/>
      <dgm:t>
        <a:bodyPr/>
        <a:lstStyle/>
        <a:p>
          <a:endParaRPr kumimoji="1" lang="ja-JP" altLang="en-US"/>
        </a:p>
      </dgm:t>
    </dgm:pt>
    <dgm:pt modelId="{CF2CE0A7-7EC0-4ACB-8A93-A4B2A3FD2E11}" type="pres">
      <dgm:prSet presAssocID="{544498CE-EE57-4708-B24D-7E25EB0B6AE8}" presName="hierChild3" presStyleCnt="0"/>
      <dgm:spPr/>
    </dgm:pt>
    <dgm:pt modelId="{3EBDCE88-1879-4499-B3CD-7F77F09E92FE}" type="pres">
      <dgm:prSet presAssocID="{1D258C7C-04A7-49C5-A520-6C4CDAA17E99}" presName="Name10" presStyleLbl="parChTrans1D2" presStyleIdx="1" presStyleCnt="29"/>
      <dgm:spPr/>
      <dgm:t>
        <a:bodyPr/>
        <a:lstStyle/>
        <a:p>
          <a:endParaRPr kumimoji="1" lang="ja-JP" altLang="en-US"/>
        </a:p>
      </dgm:t>
    </dgm:pt>
    <dgm:pt modelId="{341577F5-21E7-411F-9493-6CBEC3872BC4}" type="pres">
      <dgm:prSet presAssocID="{F6171DC0-BFE9-4FD0-AEB9-F7B73A0CE74D}" presName="hierRoot2" presStyleCnt="0"/>
      <dgm:spPr/>
    </dgm:pt>
    <dgm:pt modelId="{6282A19A-5654-4343-8BEE-5376ADDBE0F4}" type="pres">
      <dgm:prSet presAssocID="{F6171DC0-BFE9-4FD0-AEB9-F7B73A0CE74D}" presName="composite2" presStyleCnt="0"/>
      <dgm:spPr/>
    </dgm:pt>
    <dgm:pt modelId="{C918E8DD-817F-43D7-B362-22B4E51CC1F3}" type="pres">
      <dgm:prSet presAssocID="{F6171DC0-BFE9-4FD0-AEB9-F7B73A0CE74D}" presName="image2" presStyleLbl="node2" presStyleIdx="1" presStyleCnt="29"/>
      <dgm:spPr/>
    </dgm:pt>
    <dgm:pt modelId="{A79B8A4E-A29A-4CBB-A00E-6E2C6FC0A4D5}" type="pres">
      <dgm:prSet presAssocID="{F6171DC0-BFE9-4FD0-AEB9-F7B73A0CE74D}" presName="text2" presStyleLbl="revTx" presStyleIdx="2" presStyleCnt="31">
        <dgm:presLayoutVars>
          <dgm:chPref val="3"/>
        </dgm:presLayoutVars>
      </dgm:prSet>
      <dgm:spPr/>
      <dgm:t>
        <a:bodyPr/>
        <a:lstStyle/>
        <a:p>
          <a:endParaRPr kumimoji="1" lang="ja-JP" altLang="en-US"/>
        </a:p>
      </dgm:t>
    </dgm:pt>
    <dgm:pt modelId="{C71B67CE-90D2-4DEE-9F94-0FE02419E77C}" type="pres">
      <dgm:prSet presAssocID="{F6171DC0-BFE9-4FD0-AEB9-F7B73A0CE74D}" presName="hierChild3" presStyleCnt="0"/>
      <dgm:spPr/>
    </dgm:pt>
    <dgm:pt modelId="{41B2CAF6-C0D0-4E7E-884E-9320FAD83BDA}" type="pres">
      <dgm:prSet presAssocID="{0B551403-F1EE-4FD6-A6FB-7E3D0B501A2C}" presName="Name10" presStyleLbl="parChTrans1D2" presStyleIdx="2" presStyleCnt="29"/>
      <dgm:spPr/>
      <dgm:t>
        <a:bodyPr/>
        <a:lstStyle/>
        <a:p>
          <a:endParaRPr kumimoji="1" lang="ja-JP" altLang="en-US"/>
        </a:p>
      </dgm:t>
    </dgm:pt>
    <dgm:pt modelId="{B636F7AA-D4DC-4874-9C23-2263AE905670}" type="pres">
      <dgm:prSet presAssocID="{39F3E265-EA46-4FD0-9366-958ADC855949}" presName="hierRoot2" presStyleCnt="0"/>
      <dgm:spPr/>
    </dgm:pt>
    <dgm:pt modelId="{9C3FA7E8-7375-4D3C-A2AF-D57947920314}" type="pres">
      <dgm:prSet presAssocID="{39F3E265-EA46-4FD0-9366-958ADC855949}" presName="composite2" presStyleCnt="0"/>
      <dgm:spPr/>
    </dgm:pt>
    <dgm:pt modelId="{65CB00D3-FD30-4151-AFCF-91D5EDD78541}" type="pres">
      <dgm:prSet presAssocID="{39F3E265-EA46-4FD0-9366-958ADC855949}" presName="image2" presStyleLbl="node2" presStyleIdx="2" presStyleCnt="29"/>
      <dgm:spPr/>
    </dgm:pt>
    <dgm:pt modelId="{8A9EFFC1-409D-414E-ABEE-78BA71E3D5DD}" type="pres">
      <dgm:prSet presAssocID="{39F3E265-EA46-4FD0-9366-958ADC855949}" presName="text2" presStyleLbl="revTx" presStyleIdx="3" presStyleCnt="31">
        <dgm:presLayoutVars>
          <dgm:chPref val="3"/>
        </dgm:presLayoutVars>
      </dgm:prSet>
      <dgm:spPr/>
      <dgm:t>
        <a:bodyPr/>
        <a:lstStyle/>
        <a:p>
          <a:endParaRPr kumimoji="1" lang="ja-JP" altLang="en-US"/>
        </a:p>
      </dgm:t>
    </dgm:pt>
    <dgm:pt modelId="{7677A08C-BA6D-4F6C-AF90-3E2CC52BDC07}" type="pres">
      <dgm:prSet presAssocID="{39F3E265-EA46-4FD0-9366-958ADC855949}" presName="hierChild3" presStyleCnt="0"/>
      <dgm:spPr/>
    </dgm:pt>
    <dgm:pt modelId="{99E2A2FB-AEBC-451B-AE9B-52A2214D75A7}" type="pres">
      <dgm:prSet presAssocID="{18D2C300-13BE-466E-BC95-1B7143435DBF}" presName="Name10" presStyleLbl="parChTrans1D2" presStyleIdx="3" presStyleCnt="29"/>
      <dgm:spPr/>
      <dgm:t>
        <a:bodyPr/>
        <a:lstStyle/>
        <a:p>
          <a:endParaRPr kumimoji="1" lang="ja-JP" altLang="en-US"/>
        </a:p>
      </dgm:t>
    </dgm:pt>
    <dgm:pt modelId="{0B15EF15-B54F-4AE2-BAF3-495D5622C020}" type="pres">
      <dgm:prSet presAssocID="{1F5E51EE-B40F-4E40-8606-D71F2AC68FF7}" presName="hierRoot2" presStyleCnt="0"/>
      <dgm:spPr/>
    </dgm:pt>
    <dgm:pt modelId="{8120A7CF-97E2-4141-AECF-5F74ED29ADE0}" type="pres">
      <dgm:prSet presAssocID="{1F5E51EE-B40F-4E40-8606-D71F2AC68FF7}" presName="composite2" presStyleCnt="0"/>
      <dgm:spPr/>
    </dgm:pt>
    <dgm:pt modelId="{1B60F016-E3C7-421F-93EE-E20DCA325AEC}" type="pres">
      <dgm:prSet presAssocID="{1F5E51EE-B40F-4E40-8606-D71F2AC68FF7}" presName="image2" presStyleLbl="node2" presStyleIdx="3" presStyleCnt="29"/>
      <dgm:spPr/>
    </dgm:pt>
    <dgm:pt modelId="{3C2715BB-317D-4695-B78D-76FA5529264C}" type="pres">
      <dgm:prSet presAssocID="{1F5E51EE-B40F-4E40-8606-D71F2AC68FF7}" presName="text2" presStyleLbl="revTx" presStyleIdx="4" presStyleCnt="31">
        <dgm:presLayoutVars>
          <dgm:chPref val="3"/>
        </dgm:presLayoutVars>
      </dgm:prSet>
      <dgm:spPr/>
      <dgm:t>
        <a:bodyPr/>
        <a:lstStyle/>
        <a:p>
          <a:endParaRPr kumimoji="1" lang="ja-JP" altLang="en-US"/>
        </a:p>
      </dgm:t>
    </dgm:pt>
    <dgm:pt modelId="{890B4353-69B7-4CB9-A805-6335F5925919}" type="pres">
      <dgm:prSet presAssocID="{1F5E51EE-B40F-4E40-8606-D71F2AC68FF7}" presName="hierChild3" presStyleCnt="0"/>
      <dgm:spPr/>
    </dgm:pt>
    <dgm:pt modelId="{1AB11FE8-E1BE-40DD-B352-D6BBB2527CDA}" type="pres">
      <dgm:prSet presAssocID="{64604672-F480-44A1-B5EB-D7181C464F08}" presName="Name10" presStyleLbl="parChTrans1D2" presStyleIdx="4" presStyleCnt="29"/>
      <dgm:spPr/>
      <dgm:t>
        <a:bodyPr/>
        <a:lstStyle/>
        <a:p>
          <a:endParaRPr kumimoji="1" lang="ja-JP" altLang="en-US"/>
        </a:p>
      </dgm:t>
    </dgm:pt>
    <dgm:pt modelId="{20B91F12-A575-4DE7-BDC7-C5D1EAE4C3C3}" type="pres">
      <dgm:prSet presAssocID="{8A6EBA12-25F5-41C5-A302-32A1B08E65DB}" presName="hierRoot2" presStyleCnt="0"/>
      <dgm:spPr/>
    </dgm:pt>
    <dgm:pt modelId="{5E55CCAA-48FD-4031-A931-AD5A4A851FA8}" type="pres">
      <dgm:prSet presAssocID="{8A6EBA12-25F5-41C5-A302-32A1B08E65DB}" presName="composite2" presStyleCnt="0"/>
      <dgm:spPr/>
    </dgm:pt>
    <dgm:pt modelId="{E0A93079-AD22-4B70-86AA-315C6422F86C}" type="pres">
      <dgm:prSet presAssocID="{8A6EBA12-25F5-41C5-A302-32A1B08E65DB}" presName="image2" presStyleLbl="node2" presStyleIdx="4" presStyleCnt="29"/>
      <dgm:spPr/>
    </dgm:pt>
    <dgm:pt modelId="{36767082-A814-4404-8E50-0A4DFD6F0189}" type="pres">
      <dgm:prSet presAssocID="{8A6EBA12-25F5-41C5-A302-32A1B08E65DB}" presName="text2" presStyleLbl="revTx" presStyleIdx="5" presStyleCnt="31">
        <dgm:presLayoutVars>
          <dgm:chPref val="3"/>
        </dgm:presLayoutVars>
      </dgm:prSet>
      <dgm:spPr/>
      <dgm:t>
        <a:bodyPr/>
        <a:lstStyle/>
        <a:p>
          <a:endParaRPr kumimoji="1" lang="ja-JP" altLang="en-US"/>
        </a:p>
      </dgm:t>
    </dgm:pt>
    <dgm:pt modelId="{7D9A526D-9C41-417C-A265-8111E0FB1B80}" type="pres">
      <dgm:prSet presAssocID="{8A6EBA12-25F5-41C5-A302-32A1B08E65DB}" presName="hierChild3" presStyleCnt="0"/>
      <dgm:spPr/>
    </dgm:pt>
    <dgm:pt modelId="{A447259E-D78C-410D-BB03-0C811F2A2FC2}" type="pres">
      <dgm:prSet presAssocID="{CC00A926-8373-495F-A6FB-C3B2CE52805D}" presName="Name10" presStyleLbl="parChTrans1D2" presStyleIdx="5" presStyleCnt="29"/>
      <dgm:spPr/>
      <dgm:t>
        <a:bodyPr/>
        <a:lstStyle/>
        <a:p>
          <a:endParaRPr kumimoji="1" lang="ja-JP" altLang="en-US"/>
        </a:p>
      </dgm:t>
    </dgm:pt>
    <dgm:pt modelId="{89688CFA-A5DD-4A24-B335-DD18AC973E04}" type="pres">
      <dgm:prSet presAssocID="{B54EDB07-F24E-44D9-B68E-FF663E3E3AC1}" presName="hierRoot2" presStyleCnt="0"/>
      <dgm:spPr/>
    </dgm:pt>
    <dgm:pt modelId="{3FD9FCA5-BB54-43DD-A449-5F2C108EE49E}" type="pres">
      <dgm:prSet presAssocID="{B54EDB07-F24E-44D9-B68E-FF663E3E3AC1}" presName="composite2" presStyleCnt="0"/>
      <dgm:spPr/>
    </dgm:pt>
    <dgm:pt modelId="{1071D9DD-33CB-4B18-B853-C59490EA1A7C}" type="pres">
      <dgm:prSet presAssocID="{B54EDB07-F24E-44D9-B68E-FF663E3E3AC1}" presName="image2" presStyleLbl="node2" presStyleIdx="5" presStyleCnt="29"/>
      <dgm:spPr/>
    </dgm:pt>
    <dgm:pt modelId="{BBFA318F-40DB-4E85-A4A0-338418BBE325}" type="pres">
      <dgm:prSet presAssocID="{B54EDB07-F24E-44D9-B68E-FF663E3E3AC1}" presName="text2" presStyleLbl="revTx" presStyleIdx="6" presStyleCnt="31">
        <dgm:presLayoutVars>
          <dgm:chPref val="3"/>
        </dgm:presLayoutVars>
      </dgm:prSet>
      <dgm:spPr/>
      <dgm:t>
        <a:bodyPr/>
        <a:lstStyle/>
        <a:p>
          <a:endParaRPr kumimoji="1" lang="ja-JP" altLang="en-US"/>
        </a:p>
      </dgm:t>
    </dgm:pt>
    <dgm:pt modelId="{0844A473-B0AE-43AF-8721-BBA6E0CDF002}" type="pres">
      <dgm:prSet presAssocID="{B54EDB07-F24E-44D9-B68E-FF663E3E3AC1}" presName="hierChild3" presStyleCnt="0"/>
      <dgm:spPr/>
    </dgm:pt>
    <dgm:pt modelId="{03C521D8-4B2D-4DB6-84B5-C36C20C3FC50}" type="pres">
      <dgm:prSet presAssocID="{F82A9D9D-0518-47DC-A2E1-0EE02C71BA23}" presName="Name10" presStyleLbl="parChTrans1D2" presStyleIdx="6" presStyleCnt="29"/>
      <dgm:spPr/>
      <dgm:t>
        <a:bodyPr/>
        <a:lstStyle/>
        <a:p>
          <a:endParaRPr kumimoji="1" lang="ja-JP" altLang="en-US"/>
        </a:p>
      </dgm:t>
    </dgm:pt>
    <dgm:pt modelId="{E57875C8-CDA1-43DA-A374-11C3A30D72FB}" type="pres">
      <dgm:prSet presAssocID="{70ADEC45-BC16-423D-BBCC-3476B50AE5C6}" presName="hierRoot2" presStyleCnt="0"/>
      <dgm:spPr/>
    </dgm:pt>
    <dgm:pt modelId="{D8ECEBCE-2453-4495-B3EA-663A35474471}" type="pres">
      <dgm:prSet presAssocID="{70ADEC45-BC16-423D-BBCC-3476B50AE5C6}" presName="composite2" presStyleCnt="0"/>
      <dgm:spPr/>
    </dgm:pt>
    <dgm:pt modelId="{665AE3CC-4080-42BE-9838-19E2374DBA3E}" type="pres">
      <dgm:prSet presAssocID="{70ADEC45-BC16-423D-BBCC-3476B50AE5C6}" presName="image2" presStyleLbl="node2" presStyleIdx="6" presStyleCnt="29"/>
      <dgm:spPr/>
    </dgm:pt>
    <dgm:pt modelId="{15B0E8AB-C396-49D4-8162-C141E6670A99}" type="pres">
      <dgm:prSet presAssocID="{70ADEC45-BC16-423D-BBCC-3476B50AE5C6}" presName="text2" presStyleLbl="revTx" presStyleIdx="7" presStyleCnt="31">
        <dgm:presLayoutVars>
          <dgm:chPref val="3"/>
        </dgm:presLayoutVars>
      </dgm:prSet>
      <dgm:spPr/>
      <dgm:t>
        <a:bodyPr/>
        <a:lstStyle/>
        <a:p>
          <a:endParaRPr kumimoji="1" lang="ja-JP" altLang="en-US"/>
        </a:p>
      </dgm:t>
    </dgm:pt>
    <dgm:pt modelId="{8C67A57B-F2B7-400F-A95E-AEDC0C96EE2B}" type="pres">
      <dgm:prSet presAssocID="{70ADEC45-BC16-423D-BBCC-3476B50AE5C6}" presName="hierChild3" presStyleCnt="0"/>
      <dgm:spPr/>
    </dgm:pt>
    <dgm:pt modelId="{6276ED5B-EE31-4C42-A959-2C6F575EFA5E}" type="pres">
      <dgm:prSet presAssocID="{F8375494-6E6A-43EA-81A9-F3EA149F654A}" presName="Name10" presStyleLbl="parChTrans1D2" presStyleIdx="7" presStyleCnt="29"/>
      <dgm:spPr/>
      <dgm:t>
        <a:bodyPr/>
        <a:lstStyle/>
        <a:p>
          <a:endParaRPr kumimoji="1" lang="ja-JP" altLang="en-US"/>
        </a:p>
      </dgm:t>
    </dgm:pt>
    <dgm:pt modelId="{9FE10F88-D74D-413C-B8F8-44F3C5202CDC}" type="pres">
      <dgm:prSet presAssocID="{8C65173D-FFD5-43B4-8C09-A1D3BDE60CD3}" presName="hierRoot2" presStyleCnt="0"/>
      <dgm:spPr/>
    </dgm:pt>
    <dgm:pt modelId="{62AE99F4-6A80-4F49-8921-681079BE79F1}" type="pres">
      <dgm:prSet presAssocID="{8C65173D-FFD5-43B4-8C09-A1D3BDE60CD3}" presName="composite2" presStyleCnt="0"/>
      <dgm:spPr/>
    </dgm:pt>
    <dgm:pt modelId="{BA64D7D7-9B36-4E1D-88B7-CC483652B9F4}" type="pres">
      <dgm:prSet presAssocID="{8C65173D-FFD5-43B4-8C09-A1D3BDE60CD3}" presName="image2" presStyleLbl="node2" presStyleIdx="7" presStyleCnt="29"/>
      <dgm:spPr/>
    </dgm:pt>
    <dgm:pt modelId="{3596ABB3-3E55-4A95-B935-83A41D393F2D}" type="pres">
      <dgm:prSet presAssocID="{8C65173D-FFD5-43B4-8C09-A1D3BDE60CD3}" presName="text2" presStyleLbl="revTx" presStyleIdx="8" presStyleCnt="31">
        <dgm:presLayoutVars>
          <dgm:chPref val="3"/>
        </dgm:presLayoutVars>
      </dgm:prSet>
      <dgm:spPr/>
      <dgm:t>
        <a:bodyPr/>
        <a:lstStyle/>
        <a:p>
          <a:endParaRPr kumimoji="1" lang="ja-JP" altLang="en-US"/>
        </a:p>
      </dgm:t>
    </dgm:pt>
    <dgm:pt modelId="{0F0AE6D0-C84D-4A38-8F38-F9414E5D43EB}" type="pres">
      <dgm:prSet presAssocID="{8C65173D-FFD5-43B4-8C09-A1D3BDE60CD3}" presName="hierChild3" presStyleCnt="0"/>
      <dgm:spPr/>
    </dgm:pt>
    <dgm:pt modelId="{A3BF1183-263A-46CF-B870-F35EE3F44EC2}" type="pres">
      <dgm:prSet presAssocID="{C8796EB3-8E2E-4F9C-902F-4A5A582F3F9F}" presName="Name10" presStyleLbl="parChTrans1D2" presStyleIdx="8" presStyleCnt="29"/>
      <dgm:spPr/>
      <dgm:t>
        <a:bodyPr/>
        <a:lstStyle/>
        <a:p>
          <a:endParaRPr kumimoji="1" lang="ja-JP" altLang="en-US"/>
        </a:p>
      </dgm:t>
    </dgm:pt>
    <dgm:pt modelId="{C639C3AB-CC19-4BD2-8927-607E31081B1B}" type="pres">
      <dgm:prSet presAssocID="{00585B06-A93A-4D7E-8A20-0648DCE4374E}" presName="hierRoot2" presStyleCnt="0"/>
      <dgm:spPr/>
    </dgm:pt>
    <dgm:pt modelId="{6FB0662F-BF68-43CA-8715-1C0825B9156B}" type="pres">
      <dgm:prSet presAssocID="{00585B06-A93A-4D7E-8A20-0648DCE4374E}" presName="composite2" presStyleCnt="0"/>
      <dgm:spPr/>
    </dgm:pt>
    <dgm:pt modelId="{B9418E08-9121-45DF-9EFA-72373D6228BA}" type="pres">
      <dgm:prSet presAssocID="{00585B06-A93A-4D7E-8A20-0648DCE4374E}" presName="image2" presStyleLbl="node2" presStyleIdx="8" presStyleCnt="29"/>
      <dgm:spPr/>
    </dgm:pt>
    <dgm:pt modelId="{5F165B90-939A-4932-88B6-4990EE755AC8}" type="pres">
      <dgm:prSet presAssocID="{00585B06-A93A-4D7E-8A20-0648DCE4374E}" presName="text2" presStyleLbl="revTx" presStyleIdx="9" presStyleCnt="31">
        <dgm:presLayoutVars>
          <dgm:chPref val="3"/>
        </dgm:presLayoutVars>
      </dgm:prSet>
      <dgm:spPr/>
      <dgm:t>
        <a:bodyPr/>
        <a:lstStyle/>
        <a:p>
          <a:endParaRPr kumimoji="1" lang="ja-JP" altLang="en-US"/>
        </a:p>
      </dgm:t>
    </dgm:pt>
    <dgm:pt modelId="{5E90E861-29D7-420A-B131-774EFEC5617A}" type="pres">
      <dgm:prSet presAssocID="{00585B06-A93A-4D7E-8A20-0648DCE4374E}" presName="hierChild3" presStyleCnt="0"/>
      <dgm:spPr/>
    </dgm:pt>
    <dgm:pt modelId="{CC707684-A4C3-4AE7-8558-0CAC8514DB31}" type="pres">
      <dgm:prSet presAssocID="{9C3158DF-7E3F-4A42-8901-C8215A1DEC8D}" presName="Name10" presStyleLbl="parChTrans1D2" presStyleIdx="9" presStyleCnt="29"/>
      <dgm:spPr/>
      <dgm:t>
        <a:bodyPr/>
        <a:lstStyle/>
        <a:p>
          <a:endParaRPr kumimoji="1" lang="ja-JP" altLang="en-US"/>
        </a:p>
      </dgm:t>
    </dgm:pt>
    <dgm:pt modelId="{589508B8-848D-4DB7-BD26-CCB6D51A6E06}" type="pres">
      <dgm:prSet presAssocID="{8470B838-5DD5-4D91-8054-5FB61E416C2B}" presName="hierRoot2" presStyleCnt="0"/>
      <dgm:spPr/>
    </dgm:pt>
    <dgm:pt modelId="{641675D8-F3B4-4974-9696-BA3BE0CA89DD}" type="pres">
      <dgm:prSet presAssocID="{8470B838-5DD5-4D91-8054-5FB61E416C2B}" presName="composite2" presStyleCnt="0"/>
      <dgm:spPr/>
    </dgm:pt>
    <dgm:pt modelId="{98470D4E-3110-4305-BAA0-B393335B0630}" type="pres">
      <dgm:prSet presAssocID="{8470B838-5DD5-4D91-8054-5FB61E416C2B}" presName="image2" presStyleLbl="node2" presStyleIdx="9" presStyleCnt="29"/>
      <dgm:spPr/>
    </dgm:pt>
    <dgm:pt modelId="{4CBA293A-F7C9-418A-8349-DAD621183F6F}" type="pres">
      <dgm:prSet presAssocID="{8470B838-5DD5-4D91-8054-5FB61E416C2B}" presName="text2" presStyleLbl="revTx" presStyleIdx="10" presStyleCnt="31">
        <dgm:presLayoutVars>
          <dgm:chPref val="3"/>
        </dgm:presLayoutVars>
      </dgm:prSet>
      <dgm:spPr/>
      <dgm:t>
        <a:bodyPr/>
        <a:lstStyle/>
        <a:p>
          <a:endParaRPr kumimoji="1" lang="ja-JP" altLang="en-US"/>
        </a:p>
      </dgm:t>
    </dgm:pt>
    <dgm:pt modelId="{30D16741-A439-4061-897F-8D9EC4990168}" type="pres">
      <dgm:prSet presAssocID="{8470B838-5DD5-4D91-8054-5FB61E416C2B}" presName="hierChild3" presStyleCnt="0"/>
      <dgm:spPr/>
    </dgm:pt>
    <dgm:pt modelId="{F6C6D2C2-3939-4B30-BE48-BE1712EEFEBA}" type="pres">
      <dgm:prSet presAssocID="{878C047D-FB6A-4DDA-8148-AC1935F57053}" presName="Name10" presStyleLbl="parChTrans1D2" presStyleIdx="10" presStyleCnt="29"/>
      <dgm:spPr/>
      <dgm:t>
        <a:bodyPr/>
        <a:lstStyle/>
        <a:p>
          <a:endParaRPr kumimoji="1" lang="ja-JP" altLang="en-US"/>
        </a:p>
      </dgm:t>
    </dgm:pt>
    <dgm:pt modelId="{7B114054-61C0-49B2-91BF-2B18403BEA28}" type="pres">
      <dgm:prSet presAssocID="{2D44AAD1-BAC1-4F41-ADB6-4A01C52E563A}" presName="hierRoot2" presStyleCnt="0"/>
      <dgm:spPr/>
    </dgm:pt>
    <dgm:pt modelId="{135EB5B7-D98A-43A6-B511-3D52F4CCE4E4}" type="pres">
      <dgm:prSet presAssocID="{2D44AAD1-BAC1-4F41-ADB6-4A01C52E563A}" presName="composite2" presStyleCnt="0"/>
      <dgm:spPr/>
    </dgm:pt>
    <dgm:pt modelId="{1B7AA332-3DDA-4224-A5E2-73C8D6B9CDCE}" type="pres">
      <dgm:prSet presAssocID="{2D44AAD1-BAC1-4F41-ADB6-4A01C52E563A}" presName="image2" presStyleLbl="node2" presStyleIdx="10" presStyleCnt="29"/>
      <dgm:spPr/>
    </dgm:pt>
    <dgm:pt modelId="{8F0B1F14-7EE4-4810-9783-C08B6DC24A5C}" type="pres">
      <dgm:prSet presAssocID="{2D44AAD1-BAC1-4F41-ADB6-4A01C52E563A}" presName="text2" presStyleLbl="revTx" presStyleIdx="11" presStyleCnt="31">
        <dgm:presLayoutVars>
          <dgm:chPref val="3"/>
        </dgm:presLayoutVars>
      </dgm:prSet>
      <dgm:spPr/>
      <dgm:t>
        <a:bodyPr/>
        <a:lstStyle/>
        <a:p>
          <a:endParaRPr kumimoji="1" lang="ja-JP" altLang="en-US"/>
        </a:p>
      </dgm:t>
    </dgm:pt>
    <dgm:pt modelId="{9F77DAB2-F5A1-48FE-8E35-09CB8BD568C5}" type="pres">
      <dgm:prSet presAssocID="{2D44AAD1-BAC1-4F41-ADB6-4A01C52E563A}" presName="hierChild3" presStyleCnt="0"/>
      <dgm:spPr/>
    </dgm:pt>
    <dgm:pt modelId="{DE274D1E-6AB1-4584-BC31-CE5E0A6AB467}" type="pres">
      <dgm:prSet presAssocID="{436182C4-6940-4456-B10F-DDD35BB5BC5B}" presName="Name10" presStyleLbl="parChTrans1D2" presStyleIdx="11" presStyleCnt="29"/>
      <dgm:spPr/>
      <dgm:t>
        <a:bodyPr/>
        <a:lstStyle/>
        <a:p>
          <a:endParaRPr kumimoji="1" lang="ja-JP" altLang="en-US"/>
        </a:p>
      </dgm:t>
    </dgm:pt>
    <dgm:pt modelId="{D7FBE9DF-8C44-4A59-8BCE-A596C865924C}" type="pres">
      <dgm:prSet presAssocID="{83A8DEBF-A928-436A-9684-F805C68A3343}" presName="hierRoot2" presStyleCnt="0"/>
      <dgm:spPr/>
    </dgm:pt>
    <dgm:pt modelId="{04D4F213-8102-41CA-8F03-0FE7FA30FECC}" type="pres">
      <dgm:prSet presAssocID="{83A8DEBF-A928-436A-9684-F805C68A3343}" presName="composite2" presStyleCnt="0"/>
      <dgm:spPr/>
    </dgm:pt>
    <dgm:pt modelId="{77540497-6C67-4143-8800-AC129A461E28}" type="pres">
      <dgm:prSet presAssocID="{83A8DEBF-A928-436A-9684-F805C68A3343}" presName="image2" presStyleLbl="node2" presStyleIdx="11" presStyleCnt="29"/>
      <dgm:spPr/>
    </dgm:pt>
    <dgm:pt modelId="{8A699643-767B-485A-A0DE-0905680ECE3B}" type="pres">
      <dgm:prSet presAssocID="{83A8DEBF-A928-436A-9684-F805C68A3343}" presName="text2" presStyleLbl="revTx" presStyleIdx="12" presStyleCnt="31">
        <dgm:presLayoutVars>
          <dgm:chPref val="3"/>
        </dgm:presLayoutVars>
      </dgm:prSet>
      <dgm:spPr/>
      <dgm:t>
        <a:bodyPr/>
        <a:lstStyle/>
        <a:p>
          <a:endParaRPr kumimoji="1" lang="ja-JP" altLang="en-US"/>
        </a:p>
      </dgm:t>
    </dgm:pt>
    <dgm:pt modelId="{E16A5140-42C4-41C5-AD87-3D910449EFA8}" type="pres">
      <dgm:prSet presAssocID="{83A8DEBF-A928-436A-9684-F805C68A3343}" presName="hierChild3" presStyleCnt="0"/>
      <dgm:spPr/>
    </dgm:pt>
    <dgm:pt modelId="{37F237E1-BCD1-4D49-BD7A-412BF9D58B72}" type="pres">
      <dgm:prSet presAssocID="{03CEA9C2-B115-4A23-9ADF-068B17F3E55E}" presName="Name10" presStyleLbl="parChTrans1D2" presStyleIdx="12" presStyleCnt="29"/>
      <dgm:spPr/>
      <dgm:t>
        <a:bodyPr/>
        <a:lstStyle/>
        <a:p>
          <a:endParaRPr kumimoji="1" lang="ja-JP" altLang="en-US"/>
        </a:p>
      </dgm:t>
    </dgm:pt>
    <dgm:pt modelId="{5C48126E-EEE2-4F85-8EBD-CE5DF75B5DF7}" type="pres">
      <dgm:prSet presAssocID="{EE49CF0E-602F-4F71-B145-567D27B15B45}" presName="hierRoot2" presStyleCnt="0"/>
      <dgm:spPr/>
    </dgm:pt>
    <dgm:pt modelId="{785AECFA-1207-4C60-AAA4-36FD78FC975E}" type="pres">
      <dgm:prSet presAssocID="{EE49CF0E-602F-4F71-B145-567D27B15B45}" presName="composite2" presStyleCnt="0"/>
      <dgm:spPr/>
    </dgm:pt>
    <dgm:pt modelId="{96C7FEAD-22C9-457C-BB06-063FBB3D4FFF}" type="pres">
      <dgm:prSet presAssocID="{EE49CF0E-602F-4F71-B145-567D27B15B45}" presName="image2" presStyleLbl="node2" presStyleIdx="12" presStyleCnt="29"/>
      <dgm:spPr/>
    </dgm:pt>
    <dgm:pt modelId="{EFADD865-8A25-4BCA-81DF-4F82D822BBEF}" type="pres">
      <dgm:prSet presAssocID="{EE49CF0E-602F-4F71-B145-567D27B15B45}" presName="text2" presStyleLbl="revTx" presStyleIdx="13" presStyleCnt="31">
        <dgm:presLayoutVars>
          <dgm:chPref val="3"/>
        </dgm:presLayoutVars>
      </dgm:prSet>
      <dgm:spPr/>
      <dgm:t>
        <a:bodyPr/>
        <a:lstStyle/>
        <a:p>
          <a:endParaRPr kumimoji="1" lang="ja-JP" altLang="en-US"/>
        </a:p>
      </dgm:t>
    </dgm:pt>
    <dgm:pt modelId="{FDF025F8-0303-4EB7-83F4-70B9306AA6A8}" type="pres">
      <dgm:prSet presAssocID="{EE49CF0E-602F-4F71-B145-567D27B15B45}" presName="hierChild3" presStyleCnt="0"/>
      <dgm:spPr/>
    </dgm:pt>
    <dgm:pt modelId="{9962FE16-7A6E-4839-BF1B-5BCA48458BD7}" type="pres">
      <dgm:prSet presAssocID="{8A25BAD8-2B42-463C-9BBB-FD31E6834159}" presName="Name10" presStyleLbl="parChTrans1D2" presStyleIdx="13" presStyleCnt="29"/>
      <dgm:spPr/>
      <dgm:t>
        <a:bodyPr/>
        <a:lstStyle/>
        <a:p>
          <a:endParaRPr kumimoji="1" lang="ja-JP" altLang="en-US"/>
        </a:p>
      </dgm:t>
    </dgm:pt>
    <dgm:pt modelId="{3F8EB6E4-D9DF-455E-8C00-76C0440FC3FB}" type="pres">
      <dgm:prSet presAssocID="{DD02F1FF-E286-48B7-9F81-1705CC82C0F9}" presName="hierRoot2" presStyleCnt="0"/>
      <dgm:spPr/>
    </dgm:pt>
    <dgm:pt modelId="{2DEA5F71-2BE3-4E49-BCA1-DC97DDBB2FF0}" type="pres">
      <dgm:prSet presAssocID="{DD02F1FF-E286-48B7-9F81-1705CC82C0F9}" presName="composite2" presStyleCnt="0"/>
      <dgm:spPr/>
    </dgm:pt>
    <dgm:pt modelId="{470C2445-19E2-4C7B-A3CB-9CD3363F8F70}" type="pres">
      <dgm:prSet presAssocID="{DD02F1FF-E286-48B7-9F81-1705CC82C0F9}" presName="image2" presStyleLbl="node2" presStyleIdx="13" presStyleCnt="29"/>
      <dgm:spPr/>
    </dgm:pt>
    <dgm:pt modelId="{48D3B283-3912-48A9-9856-213D986DC10C}" type="pres">
      <dgm:prSet presAssocID="{DD02F1FF-E286-48B7-9F81-1705CC82C0F9}" presName="text2" presStyleLbl="revTx" presStyleIdx="14" presStyleCnt="31">
        <dgm:presLayoutVars>
          <dgm:chPref val="3"/>
        </dgm:presLayoutVars>
      </dgm:prSet>
      <dgm:spPr/>
      <dgm:t>
        <a:bodyPr/>
        <a:lstStyle/>
        <a:p>
          <a:endParaRPr kumimoji="1" lang="ja-JP" altLang="en-US"/>
        </a:p>
      </dgm:t>
    </dgm:pt>
    <dgm:pt modelId="{52C42F55-5F12-4A71-8196-367ABB865DE3}" type="pres">
      <dgm:prSet presAssocID="{DD02F1FF-E286-48B7-9F81-1705CC82C0F9}" presName="hierChild3" presStyleCnt="0"/>
      <dgm:spPr/>
    </dgm:pt>
    <dgm:pt modelId="{E80C6717-5BE8-4C08-B198-DD3598ECF783}" type="pres">
      <dgm:prSet presAssocID="{2BBE6FE0-EF18-43A6-8151-B0897F64E72D}" presName="Name10" presStyleLbl="parChTrans1D2" presStyleIdx="14" presStyleCnt="29"/>
      <dgm:spPr/>
      <dgm:t>
        <a:bodyPr/>
        <a:lstStyle/>
        <a:p>
          <a:endParaRPr kumimoji="1" lang="ja-JP" altLang="en-US"/>
        </a:p>
      </dgm:t>
    </dgm:pt>
    <dgm:pt modelId="{8D3AC0B0-967A-405E-B46A-E6E95621D494}" type="pres">
      <dgm:prSet presAssocID="{1527472F-BF8E-4624-BFCC-EE63CE4DEC0C}" presName="hierRoot2" presStyleCnt="0"/>
      <dgm:spPr/>
    </dgm:pt>
    <dgm:pt modelId="{37C2421A-7624-4228-A3EE-FD519F8618B8}" type="pres">
      <dgm:prSet presAssocID="{1527472F-BF8E-4624-BFCC-EE63CE4DEC0C}" presName="composite2" presStyleCnt="0"/>
      <dgm:spPr/>
    </dgm:pt>
    <dgm:pt modelId="{8C9C4BBA-487C-47D1-9A06-DE26218D585D}" type="pres">
      <dgm:prSet presAssocID="{1527472F-BF8E-4624-BFCC-EE63CE4DEC0C}" presName="image2" presStyleLbl="node2" presStyleIdx="14" presStyleCnt="29"/>
      <dgm:spPr/>
    </dgm:pt>
    <dgm:pt modelId="{7D92CE4F-FAF6-4F07-BA43-8177FB170774}" type="pres">
      <dgm:prSet presAssocID="{1527472F-BF8E-4624-BFCC-EE63CE4DEC0C}" presName="text2" presStyleLbl="revTx" presStyleIdx="15" presStyleCnt="31">
        <dgm:presLayoutVars>
          <dgm:chPref val="3"/>
        </dgm:presLayoutVars>
      </dgm:prSet>
      <dgm:spPr/>
      <dgm:t>
        <a:bodyPr/>
        <a:lstStyle/>
        <a:p>
          <a:endParaRPr kumimoji="1" lang="ja-JP" altLang="en-US"/>
        </a:p>
      </dgm:t>
    </dgm:pt>
    <dgm:pt modelId="{C0E90063-CFB7-443F-B691-32D528E2B1FA}" type="pres">
      <dgm:prSet presAssocID="{1527472F-BF8E-4624-BFCC-EE63CE4DEC0C}" presName="hierChild3" presStyleCnt="0"/>
      <dgm:spPr/>
    </dgm:pt>
    <dgm:pt modelId="{70F82D57-3B4E-404C-8B9A-F8563F24E192}" type="pres">
      <dgm:prSet presAssocID="{92FBDE15-B47F-49C3-B074-0ACFB49D3B95}" presName="Name10" presStyleLbl="parChTrans1D2" presStyleIdx="15" presStyleCnt="29"/>
      <dgm:spPr/>
      <dgm:t>
        <a:bodyPr/>
        <a:lstStyle/>
        <a:p>
          <a:endParaRPr kumimoji="1" lang="ja-JP" altLang="en-US"/>
        </a:p>
      </dgm:t>
    </dgm:pt>
    <dgm:pt modelId="{4FB44DD7-CB79-4B45-800A-F7E862B9E359}" type="pres">
      <dgm:prSet presAssocID="{528E71A3-B75B-4E8A-B765-81711D474141}" presName="hierRoot2" presStyleCnt="0"/>
      <dgm:spPr/>
    </dgm:pt>
    <dgm:pt modelId="{3BD537F9-AEEE-4A38-9396-77B1881EA0A5}" type="pres">
      <dgm:prSet presAssocID="{528E71A3-B75B-4E8A-B765-81711D474141}" presName="composite2" presStyleCnt="0"/>
      <dgm:spPr/>
    </dgm:pt>
    <dgm:pt modelId="{4B2FA864-A68E-49B6-9F79-F4ACB0F6A092}" type="pres">
      <dgm:prSet presAssocID="{528E71A3-B75B-4E8A-B765-81711D474141}" presName="image2" presStyleLbl="node2" presStyleIdx="15" presStyleCnt="29"/>
      <dgm:spPr/>
    </dgm:pt>
    <dgm:pt modelId="{C225C198-646B-4CB4-8367-0741CFB34B4F}" type="pres">
      <dgm:prSet presAssocID="{528E71A3-B75B-4E8A-B765-81711D474141}" presName="text2" presStyleLbl="revTx" presStyleIdx="16" presStyleCnt="31">
        <dgm:presLayoutVars>
          <dgm:chPref val="3"/>
        </dgm:presLayoutVars>
      </dgm:prSet>
      <dgm:spPr/>
      <dgm:t>
        <a:bodyPr/>
        <a:lstStyle/>
        <a:p>
          <a:endParaRPr kumimoji="1" lang="ja-JP" altLang="en-US"/>
        </a:p>
      </dgm:t>
    </dgm:pt>
    <dgm:pt modelId="{90E0F20B-27E2-477B-A2B0-BE7F816FC514}" type="pres">
      <dgm:prSet presAssocID="{528E71A3-B75B-4E8A-B765-81711D474141}" presName="hierChild3" presStyleCnt="0"/>
      <dgm:spPr/>
    </dgm:pt>
    <dgm:pt modelId="{ED9E4E88-A39A-4642-98BC-EB5978E1F3A6}" type="pres">
      <dgm:prSet presAssocID="{B01A48EC-FC07-4150-8046-5E1890C2D400}" presName="Name10" presStyleLbl="parChTrans1D2" presStyleIdx="16" presStyleCnt="29"/>
      <dgm:spPr/>
      <dgm:t>
        <a:bodyPr/>
        <a:lstStyle/>
        <a:p>
          <a:endParaRPr kumimoji="1" lang="ja-JP" altLang="en-US"/>
        </a:p>
      </dgm:t>
    </dgm:pt>
    <dgm:pt modelId="{10D1B203-4A8C-4511-9888-862A04C9451B}" type="pres">
      <dgm:prSet presAssocID="{BFA8A2ED-031E-4023-B3BE-410E10347A19}" presName="hierRoot2" presStyleCnt="0"/>
      <dgm:spPr/>
    </dgm:pt>
    <dgm:pt modelId="{C4BC4C02-66D9-4BFF-BE1E-DFF3A0034D74}" type="pres">
      <dgm:prSet presAssocID="{BFA8A2ED-031E-4023-B3BE-410E10347A19}" presName="composite2" presStyleCnt="0"/>
      <dgm:spPr/>
    </dgm:pt>
    <dgm:pt modelId="{CD2EAEF6-BEA2-48E9-952B-2F926DA3E53F}" type="pres">
      <dgm:prSet presAssocID="{BFA8A2ED-031E-4023-B3BE-410E10347A19}" presName="image2" presStyleLbl="node2" presStyleIdx="16" presStyleCnt="29"/>
      <dgm:spPr/>
    </dgm:pt>
    <dgm:pt modelId="{7AAA55B3-1802-4D69-A651-9E9C23A25C24}" type="pres">
      <dgm:prSet presAssocID="{BFA8A2ED-031E-4023-B3BE-410E10347A19}" presName="text2" presStyleLbl="revTx" presStyleIdx="17" presStyleCnt="31">
        <dgm:presLayoutVars>
          <dgm:chPref val="3"/>
        </dgm:presLayoutVars>
      </dgm:prSet>
      <dgm:spPr/>
      <dgm:t>
        <a:bodyPr/>
        <a:lstStyle/>
        <a:p>
          <a:endParaRPr kumimoji="1" lang="ja-JP" altLang="en-US"/>
        </a:p>
      </dgm:t>
    </dgm:pt>
    <dgm:pt modelId="{B1768818-649C-4537-979C-50685E8FC45A}" type="pres">
      <dgm:prSet presAssocID="{BFA8A2ED-031E-4023-B3BE-410E10347A19}" presName="hierChild3" presStyleCnt="0"/>
      <dgm:spPr/>
    </dgm:pt>
    <dgm:pt modelId="{79098C00-6805-4EC4-A57C-AEF0406B152B}" type="pres">
      <dgm:prSet presAssocID="{F76F4321-90F8-48A1-8966-49A625BFC003}" presName="Name10" presStyleLbl="parChTrans1D2" presStyleIdx="17" presStyleCnt="29"/>
      <dgm:spPr/>
      <dgm:t>
        <a:bodyPr/>
        <a:lstStyle/>
        <a:p>
          <a:endParaRPr kumimoji="1" lang="ja-JP" altLang="en-US"/>
        </a:p>
      </dgm:t>
    </dgm:pt>
    <dgm:pt modelId="{49D4788F-D8FC-430A-A448-AE2CE44A3A4F}" type="pres">
      <dgm:prSet presAssocID="{08ECD3FA-6151-4F44-9B38-6B0AE146CBF5}" presName="hierRoot2" presStyleCnt="0"/>
      <dgm:spPr/>
    </dgm:pt>
    <dgm:pt modelId="{4ECF995D-827E-460D-BEE9-161E47D94C11}" type="pres">
      <dgm:prSet presAssocID="{08ECD3FA-6151-4F44-9B38-6B0AE146CBF5}" presName="composite2" presStyleCnt="0"/>
      <dgm:spPr/>
    </dgm:pt>
    <dgm:pt modelId="{F5ADF5AD-C084-4F25-9D4A-08911A8B8B71}" type="pres">
      <dgm:prSet presAssocID="{08ECD3FA-6151-4F44-9B38-6B0AE146CBF5}" presName="image2" presStyleLbl="node2" presStyleIdx="17" presStyleCnt="29"/>
      <dgm:spPr/>
    </dgm:pt>
    <dgm:pt modelId="{9F86574B-F966-400D-AE96-38CEBE300ACF}" type="pres">
      <dgm:prSet presAssocID="{08ECD3FA-6151-4F44-9B38-6B0AE146CBF5}" presName="text2" presStyleLbl="revTx" presStyleIdx="18" presStyleCnt="31">
        <dgm:presLayoutVars>
          <dgm:chPref val="3"/>
        </dgm:presLayoutVars>
      </dgm:prSet>
      <dgm:spPr/>
      <dgm:t>
        <a:bodyPr/>
        <a:lstStyle/>
        <a:p>
          <a:endParaRPr kumimoji="1" lang="ja-JP" altLang="en-US"/>
        </a:p>
      </dgm:t>
    </dgm:pt>
    <dgm:pt modelId="{0E92CE11-1E65-4928-9169-5AB31D834C23}" type="pres">
      <dgm:prSet presAssocID="{08ECD3FA-6151-4F44-9B38-6B0AE146CBF5}" presName="hierChild3" presStyleCnt="0"/>
      <dgm:spPr/>
    </dgm:pt>
    <dgm:pt modelId="{9BEE83CE-BB39-4F34-B51C-5BE9561C197D}" type="pres">
      <dgm:prSet presAssocID="{A9E1FC0B-28B0-49EA-9380-8623451BF6F5}" presName="Name10" presStyleLbl="parChTrans1D2" presStyleIdx="18" presStyleCnt="29"/>
      <dgm:spPr/>
      <dgm:t>
        <a:bodyPr/>
        <a:lstStyle/>
        <a:p>
          <a:endParaRPr kumimoji="1" lang="ja-JP" altLang="en-US"/>
        </a:p>
      </dgm:t>
    </dgm:pt>
    <dgm:pt modelId="{6D6F5917-665A-4A43-883A-DA157DC4E988}" type="pres">
      <dgm:prSet presAssocID="{A2AAE15A-331B-4FBA-AAF2-3C7E2FA665C2}" presName="hierRoot2" presStyleCnt="0"/>
      <dgm:spPr/>
    </dgm:pt>
    <dgm:pt modelId="{B9351709-E55E-4973-888B-5B8F5ABE1574}" type="pres">
      <dgm:prSet presAssocID="{A2AAE15A-331B-4FBA-AAF2-3C7E2FA665C2}" presName="composite2" presStyleCnt="0"/>
      <dgm:spPr/>
    </dgm:pt>
    <dgm:pt modelId="{940393B2-3463-42FB-A5F5-3774A2DB7331}" type="pres">
      <dgm:prSet presAssocID="{A2AAE15A-331B-4FBA-AAF2-3C7E2FA665C2}" presName="image2" presStyleLbl="node2" presStyleIdx="18" presStyleCnt="29"/>
      <dgm:spPr/>
    </dgm:pt>
    <dgm:pt modelId="{A07BD279-5D9C-4306-9CEF-59EEFD24B905}" type="pres">
      <dgm:prSet presAssocID="{A2AAE15A-331B-4FBA-AAF2-3C7E2FA665C2}" presName="text2" presStyleLbl="revTx" presStyleIdx="19" presStyleCnt="31">
        <dgm:presLayoutVars>
          <dgm:chPref val="3"/>
        </dgm:presLayoutVars>
      </dgm:prSet>
      <dgm:spPr/>
      <dgm:t>
        <a:bodyPr/>
        <a:lstStyle/>
        <a:p>
          <a:endParaRPr kumimoji="1" lang="ja-JP" altLang="en-US"/>
        </a:p>
      </dgm:t>
    </dgm:pt>
    <dgm:pt modelId="{ECBD20D0-0AC3-4541-80D9-55D62EC14C1B}" type="pres">
      <dgm:prSet presAssocID="{A2AAE15A-331B-4FBA-AAF2-3C7E2FA665C2}" presName="hierChild3" presStyleCnt="0"/>
      <dgm:spPr/>
    </dgm:pt>
    <dgm:pt modelId="{3444FBA8-4944-44EB-B3FE-B114A8785039}" type="pres">
      <dgm:prSet presAssocID="{250EBE22-B400-4212-8DC9-16BC5AD629D0}" presName="Name10" presStyleLbl="parChTrans1D2" presStyleIdx="19" presStyleCnt="29"/>
      <dgm:spPr/>
      <dgm:t>
        <a:bodyPr/>
        <a:lstStyle/>
        <a:p>
          <a:endParaRPr kumimoji="1" lang="ja-JP" altLang="en-US"/>
        </a:p>
      </dgm:t>
    </dgm:pt>
    <dgm:pt modelId="{601AC48E-BF6C-4780-BA1B-5BE30C5EC18C}" type="pres">
      <dgm:prSet presAssocID="{901104C2-D31E-429D-8FC9-8DB54D63A47D}" presName="hierRoot2" presStyleCnt="0"/>
      <dgm:spPr/>
    </dgm:pt>
    <dgm:pt modelId="{BA4321F3-0B65-4729-B842-D5A720878A96}" type="pres">
      <dgm:prSet presAssocID="{901104C2-D31E-429D-8FC9-8DB54D63A47D}" presName="composite2" presStyleCnt="0"/>
      <dgm:spPr/>
    </dgm:pt>
    <dgm:pt modelId="{CC7530F3-BED7-4802-8908-1E9D37187559}" type="pres">
      <dgm:prSet presAssocID="{901104C2-D31E-429D-8FC9-8DB54D63A47D}" presName="image2" presStyleLbl="node2" presStyleIdx="19" presStyleCnt="29"/>
      <dgm:spPr/>
    </dgm:pt>
    <dgm:pt modelId="{1C34B911-9293-4A4F-8B2E-46FEC522CC08}" type="pres">
      <dgm:prSet presAssocID="{901104C2-D31E-429D-8FC9-8DB54D63A47D}" presName="text2" presStyleLbl="revTx" presStyleIdx="20" presStyleCnt="31">
        <dgm:presLayoutVars>
          <dgm:chPref val="3"/>
        </dgm:presLayoutVars>
      </dgm:prSet>
      <dgm:spPr/>
      <dgm:t>
        <a:bodyPr/>
        <a:lstStyle/>
        <a:p>
          <a:endParaRPr kumimoji="1" lang="ja-JP" altLang="en-US"/>
        </a:p>
      </dgm:t>
    </dgm:pt>
    <dgm:pt modelId="{B5D6CB43-0C4B-42DD-8062-AAE588BF4893}" type="pres">
      <dgm:prSet presAssocID="{901104C2-D31E-429D-8FC9-8DB54D63A47D}" presName="hierChild3" presStyleCnt="0"/>
      <dgm:spPr/>
    </dgm:pt>
    <dgm:pt modelId="{973E32AC-54A2-4A78-A9A9-C0C7D5D7DAAA}" type="pres">
      <dgm:prSet presAssocID="{1744AB4C-0D40-4D59-8D18-B850735A9A7E}" presName="Name10" presStyleLbl="parChTrans1D2" presStyleIdx="20" presStyleCnt="29"/>
      <dgm:spPr/>
      <dgm:t>
        <a:bodyPr/>
        <a:lstStyle/>
        <a:p>
          <a:endParaRPr kumimoji="1" lang="ja-JP" altLang="en-US"/>
        </a:p>
      </dgm:t>
    </dgm:pt>
    <dgm:pt modelId="{5AEFB5BD-CFBC-4559-93C5-B5A7C1D4D36D}" type="pres">
      <dgm:prSet presAssocID="{6C211925-0589-4899-8C0C-355DA736B569}" presName="hierRoot2" presStyleCnt="0"/>
      <dgm:spPr/>
    </dgm:pt>
    <dgm:pt modelId="{1DA60F48-4C35-48D4-9C6C-EEA232327887}" type="pres">
      <dgm:prSet presAssocID="{6C211925-0589-4899-8C0C-355DA736B569}" presName="composite2" presStyleCnt="0"/>
      <dgm:spPr/>
    </dgm:pt>
    <dgm:pt modelId="{D0A09244-4404-4307-8117-D75C70AE5E67}" type="pres">
      <dgm:prSet presAssocID="{6C211925-0589-4899-8C0C-355DA736B569}" presName="image2" presStyleLbl="node2" presStyleIdx="20" presStyleCnt="29"/>
      <dgm:spPr/>
    </dgm:pt>
    <dgm:pt modelId="{A131A64B-323C-4502-9DB1-7ADDE63DBBF4}" type="pres">
      <dgm:prSet presAssocID="{6C211925-0589-4899-8C0C-355DA736B569}" presName="text2" presStyleLbl="revTx" presStyleIdx="21" presStyleCnt="31">
        <dgm:presLayoutVars>
          <dgm:chPref val="3"/>
        </dgm:presLayoutVars>
      </dgm:prSet>
      <dgm:spPr/>
      <dgm:t>
        <a:bodyPr/>
        <a:lstStyle/>
        <a:p>
          <a:endParaRPr kumimoji="1" lang="ja-JP" altLang="en-US"/>
        </a:p>
      </dgm:t>
    </dgm:pt>
    <dgm:pt modelId="{9A87C38B-EDA0-4FB2-BBED-ADABE3A04376}" type="pres">
      <dgm:prSet presAssocID="{6C211925-0589-4899-8C0C-355DA736B569}" presName="hierChild3" presStyleCnt="0"/>
      <dgm:spPr/>
    </dgm:pt>
    <dgm:pt modelId="{ABE11676-09EC-46DE-B171-C5A0C081B9C6}" type="pres">
      <dgm:prSet presAssocID="{1E8004AC-BD63-4EE3-801E-450EDDC3B5BF}" presName="Name10" presStyleLbl="parChTrans1D2" presStyleIdx="21" presStyleCnt="29"/>
      <dgm:spPr/>
      <dgm:t>
        <a:bodyPr/>
        <a:lstStyle/>
        <a:p>
          <a:endParaRPr kumimoji="1" lang="ja-JP" altLang="en-US"/>
        </a:p>
      </dgm:t>
    </dgm:pt>
    <dgm:pt modelId="{1A54D347-CA66-45FD-B623-34B4E6B9758A}" type="pres">
      <dgm:prSet presAssocID="{36BE84D5-7C72-417C-8CF1-CF033FAB1A1D}" presName="hierRoot2" presStyleCnt="0"/>
      <dgm:spPr/>
    </dgm:pt>
    <dgm:pt modelId="{151CFA65-4577-42B5-BF7B-F0AAE6186DEE}" type="pres">
      <dgm:prSet presAssocID="{36BE84D5-7C72-417C-8CF1-CF033FAB1A1D}" presName="composite2" presStyleCnt="0"/>
      <dgm:spPr/>
    </dgm:pt>
    <dgm:pt modelId="{0CA8CD5D-AB3E-4194-9E9D-998C3D5B57AE}" type="pres">
      <dgm:prSet presAssocID="{36BE84D5-7C72-417C-8CF1-CF033FAB1A1D}" presName="image2" presStyleLbl="node2" presStyleIdx="21" presStyleCnt="29"/>
      <dgm:spPr/>
    </dgm:pt>
    <dgm:pt modelId="{EBD1C909-D20E-4F92-AD0A-4C06B0057B93}" type="pres">
      <dgm:prSet presAssocID="{36BE84D5-7C72-417C-8CF1-CF033FAB1A1D}" presName="text2" presStyleLbl="revTx" presStyleIdx="22" presStyleCnt="31">
        <dgm:presLayoutVars>
          <dgm:chPref val="3"/>
        </dgm:presLayoutVars>
      </dgm:prSet>
      <dgm:spPr/>
      <dgm:t>
        <a:bodyPr/>
        <a:lstStyle/>
        <a:p>
          <a:endParaRPr kumimoji="1" lang="ja-JP" altLang="en-US"/>
        </a:p>
      </dgm:t>
    </dgm:pt>
    <dgm:pt modelId="{2A7C01B7-DEF6-4581-AF29-7DE63E3BDCB6}" type="pres">
      <dgm:prSet presAssocID="{36BE84D5-7C72-417C-8CF1-CF033FAB1A1D}" presName="hierChild3" presStyleCnt="0"/>
      <dgm:spPr/>
    </dgm:pt>
    <dgm:pt modelId="{27E50D97-4C5F-4DC2-ABE3-B8471BF9FFD3}" type="pres">
      <dgm:prSet presAssocID="{A3BF8967-A56F-4236-B670-7DE98C802C88}" presName="Name10" presStyleLbl="parChTrans1D2" presStyleIdx="22" presStyleCnt="29"/>
      <dgm:spPr/>
      <dgm:t>
        <a:bodyPr/>
        <a:lstStyle/>
        <a:p>
          <a:endParaRPr kumimoji="1" lang="ja-JP" altLang="en-US"/>
        </a:p>
      </dgm:t>
    </dgm:pt>
    <dgm:pt modelId="{02CF02D7-B14A-4CBF-A68F-FF30FFC1492F}" type="pres">
      <dgm:prSet presAssocID="{0CF4FB40-C963-487E-97AC-4E8D2DCC077C}" presName="hierRoot2" presStyleCnt="0"/>
      <dgm:spPr/>
    </dgm:pt>
    <dgm:pt modelId="{5A7FCCCE-132B-44A1-9DD9-FA67746614EA}" type="pres">
      <dgm:prSet presAssocID="{0CF4FB40-C963-487E-97AC-4E8D2DCC077C}" presName="composite2" presStyleCnt="0"/>
      <dgm:spPr/>
    </dgm:pt>
    <dgm:pt modelId="{5D2E7A32-0CD3-4F9C-9E96-CA0CF8DAEFD6}" type="pres">
      <dgm:prSet presAssocID="{0CF4FB40-C963-487E-97AC-4E8D2DCC077C}" presName="image2" presStyleLbl="node2" presStyleIdx="22" presStyleCnt="29"/>
      <dgm:spPr/>
    </dgm:pt>
    <dgm:pt modelId="{B7B1ACA3-00B9-4736-9016-22009CF58D68}" type="pres">
      <dgm:prSet presAssocID="{0CF4FB40-C963-487E-97AC-4E8D2DCC077C}" presName="text2" presStyleLbl="revTx" presStyleIdx="23" presStyleCnt="31">
        <dgm:presLayoutVars>
          <dgm:chPref val="3"/>
        </dgm:presLayoutVars>
      </dgm:prSet>
      <dgm:spPr/>
      <dgm:t>
        <a:bodyPr/>
        <a:lstStyle/>
        <a:p>
          <a:endParaRPr kumimoji="1" lang="ja-JP" altLang="en-US"/>
        </a:p>
      </dgm:t>
    </dgm:pt>
    <dgm:pt modelId="{385043DB-E1BC-4EC7-9D5F-61663D9CEA7C}" type="pres">
      <dgm:prSet presAssocID="{0CF4FB40-C963-487E-97AC-4E8D2DCC077C}" presName="hierChild3" presStyleCnt="0"/>
      <dgm:spPr/>
    </dgm:pt>
    <dgm:pt modelId="{5A8FE467-4C6B-4B35-9542-516CCDCEAB37}" type="pres">
      <dgm:prSet presAssocID="{64418F03-729E-42F1-B314-B913B5A4E109}" presName="Name10" presStyleLbl="parChTrans1D2" presStyleIdx="23" presStyleCnt="29"/>
      <dgm:spPr/>
      <dgm:t>
        <a:bodyPr/>
        <a:lstStyle/>
        <a:p>
          <a:endParaRPr kumimoji="1" lang="ja-JP" altLang="en-US"/>
        </a:p>
      </dgm:t>
    </dgm:pt>
    <dgm:pt modelId="{B6BE44D2-7749-4A1E-B518-C2DD1F220F8A}" type="pres">
      <dgm:prSet presAssocID="{283F5B2A-8C48-43CC-9169-1D2586818EB7}" presName="hierRoot2" presStyleCnt="0"/>
      <dgm:spPr/>
    </dgm:pt>
    <dgm:pt modelId="{2B2A9E97-9E0F-4346-93E3-B384C039ABF3}" type="pres">
      <dgm:prSet presAssocID="{283F5B2A-8C48-43CC-9169-1D2586818EB7}" presName="composite2" presStyleCnt="0"/>
      <dgm:spPr/>
    </dgm:pt>
    <dgm:pt modelId="{57D26DAC-0F25-4E2A-8EF2-DDCE1E69C138}" type="pres">
      <dgm:prSet presAssocID="{283F5B2A-8C48-43CC-9169-1D2586818EB7}" presName="image2" presStyleLbl="node2" presStyleIdx="23" presStyleCnt="29"/>
      <dgm:spPr/>
    </dgm:pt>
    <dgm:pt modelId="{CB50A57B-D128-4A5F-9D74-6ACEBF616FBD}" type="pres">
      <dgm:prSet presAssocID="{283F5B2A-8C48-43CC-9169-1D2586818EB7}" presName="text2" presStyleLbl="revTx" presStyleIdx="24" presStyleCnt="31">
        <dgm:presLayoutVars>
          <dgm:chPref val="3"/>
        </dgm:presLayoutVars>
      </dgm:prSet>
      <dgm:spPr/>
      <dgm:t>
        <a:bodyPr/>
        <a:lstStyle/>
        <a:p>
          <a:endParaRPr kumimoji="1" lang="ja-JP" altLang="en-US"/>
        </a:p>
      </dgm:t>
    </dgm:pt>
    <dgm:pt modelId="{FDD15E66-3D25-424A-962D-CFAD8CB9C1A8}" type="pres">
      <dgm:prSet presAssocID="{283F5B2A-8C48-43CC-9169-1D2586818EB7}" presName="hierChild3" presStyleCnt="0"/>
      <dgm:spPr/>
    </dgm:pt>
    <dgm:pt modelId="{06192466-D92E-41CA-8253-395FC75D1EF7}" type="pres">
      <dgm:prSet presAssocID="{3196AB8F-8C57-494E-A645-28EC706744DE}" presName="Name10" presStyleLbl="parChTrans1D2" presStyleIdx="24" presStyleCnt="29"/>
      <dgm:spPr/>
      <dgm:t>
        <a:bodyPr/>
        <a:lstStyle/>
        <a:p>
          <a:endParaRPr kumimoji="1" lang="ja-JP" altLang="en-US"/>
        </a:p>
      </dgm:t>
    </dgm:pt>
    <dgm:pt modelId="{D211F029-8BDA-4D98-A21C-979E90CFF606}" type="pres">
      <dgm:prSet presAssocID="{C1F5BD36-A97D-4CC5-987F-321C84728194}" presName="hierRoot2" presStyleCnt="0"/>
      <dgm:spPr/>
    </dgm:pt>
    <dgm:pt modelId="{B0A3EB50-D006-4FF5-BDB5-31AB979FF59F}" type="pres">
      <dgm:prSet presAssocID="{C1F5BD36-A97D-4CC5-987F-321C84728194}" presName="composite2" presStyleCnt="0"/>
      <dgm:spPr/>
    </dgm:pt>
    <dgm:pt modelId="{14C0D04A-F579-4B2F-88CF-AF799DD3B244}" type="pres">
      <dgm:prSet presAssocID="{C1F5BD36-A97D-4CC5-987F-321C84728194}" presName="image2" presStyleLbl="node2" presStyleIdx="24" presStyleCnt="29"/>
      <dgm:spPr/>
    </dgm:pt>
    <dgm:pt modelId="{726B3FB2-0F5C-4A8A-A1C5-34A4777D5FA1}" type="pres">
      <dgm:prSet presAssocID="{C1F5BD36-A97D-4CC5-987F-321C84728194}" presName="text2" presStyleLbl="revTx" presStyleIdx="25" presStyleCnt="31">
        <dgm:presLayoutVars>
          <dgm:chPref val="3"/>
        </dgm:presLayoutVars>
      </dgm:prSet>
      <dgm:spPr/>
      <dgm:t>
        <a:bodyPr/>
        <a:lstStyle/>
        <a:p>
          <a:endParaRPr kumimoji="1" lang="ja-JP" altLang="en-US"/>
        </a:p>
      </dgm:t>
    </dgm:pt>
    <dgm:pt modelId="{CD5E23DC-6458-424A-9C0C-C605C7C0BCAB}" type="pres">
      <dgm:prSet presAssocID="{C1F5BD36-A97D-4CC5-987F-321C84728194}" presName="hierChild3" presStyleCnt="0"/>
      <dgm:spPr/>
    </dgm:pt>
    <dgm:pt modelId="{06D656EA-FAB1-405F-8F73-220394A650ED}" type="pres">
      <dgm:prSet presAssocID="{7C3FD30D-31F6-4F7F-85A1-5608B5AE84C3}" presName="Name10" presStyleLbl="parChTrans1D2" presStyleIdx="25" presStyleCnt="29"/>
      <dgm:spPr/>
      <dgm:t>
        <a:bodyPr/>
        <a:lstStyle/>
        <a:p>
          <a:endParaRPr kumimoji="1" lang="ja-JP" altLang="en-US"/>
        </a:p>
      </dgm:t>
    </dgm:pt>
    <dgm:pt modelId="{F24B7583-557A-418A-A126-A17C6C21BD5B}" type="pres">
      <dgm:prSet presAssocID="{9BD237FF-4BC8-483E-B609-5B2E98C1B3A0}" presName="hierRoot2" presStyleCnt="0"/>
      <dgm:spPr/>
    </dgm:pt>
    <dgm:pt modelId="{CA0CAC27-5B38-41C0-AB42-D48D7A406DF5}" type="pres">
      <dgm:prSet presAssocID="{9BD237FF-4BC8-483E-B609-5B2E98C1B3A0}" presName="composite2" presStyleCnt="0"/>
      <dgm:spPr/>
    </dgm:pt>
    <dgm:pt modelId="{E446B79C-C380-4DB7-87D5-F9FF734B469B}" type="pres">
      <dgm:prSet presAssocID="{9BD237FF-4BC8-483E-B609-5B2E98C1B3A0}" presName="image2" presStyleLbl="node2" presStyleIdx="25" presStyleCnt="29"/>
      <dgm:spPr/>
    </dgm:pt>
    <dgm:pt modelId="{01653C87-65B3-4906-9573-57138669399C}" type="pres">
      <dgm:prSet presAssocID="{9BD237FF-4BC8-483E-B609-5B2E98C1B3A0}" presName="text2" presStyleLbl="revTx" presStyleIdx="26" presStyleCnt="31">
        <dgm:presLayoutVars>
          <dgm:chPref val="3"/>
        </dgm:presLayoutVars>
      </dgm:prSet>
      <dgm:spPr/>
      <dgm:t>
        <a:bodyPr/>
        <a:lstStyle/>
        <a:p>
          <a:endParaRPr kumimoji="1" lang="ja-JP" altLang="en-US"/>
        </a:p>
      </dgm:t>
    </dgm:pt>
    <dgm:pt modelId="{10A8258D-0D78-4F52-ABC6-48540E352AA6}" type="pres">
      <dgm:prSet presAssocID="{9BD237FF-4BC8-483E-B609-5B2E98C1B3A0}" presName="hierChild3" presStyleCnt="0"/>
      <dgm:spPr/>
    </dgm:pt>
    <dgm:pt modelId="{F5C5A2ED-0461-4D9C-BBE3-46F8EC975518}" type="pres">
      <dgm:prSet presAssocID="{3229E3A5-403D-44DF-B7A1-5EA92D8E9713}" presName="hierRoot1" presStyleCnt="0"/>
      <dgm:spPr/>
    </dgm:pt>
    <dgm:pt modelId="{456F4108-E762-471F-9A3F-34BBFEC9A747}" type="pres">
      <dgm:prSet presAssocID="{3229E3A5-403D-44DF-B7A1-5EA92D8E9713}" presName="composite" presStyleCnt="0"/>
      <dgm:spPr/>
    </dgm:pt>
    <dgm:pt modelId="{A5BF10E4-CD76-4D7D-809F-2D8D2F443CAA}" type="pres">
      <dgm:prSet presAssocID="{3229E3A5-403D-44DF-B7A1-5EA92D8E9713}" presName="image" presStyleLbl="node0" presStyleIdx="1" presStyleCnt="2"/>
      <dgm:spPr/>
    </dgm:pt>
    <dgm:pt modelId="{E13BF9A6-EB46-493F-AA20-36209CD7F1AA}" type="pres">
      <dgm:prSet presAssocID="{3229E3A5-403D-44DF-B7A1-5EA92D8E9713}" presName="text" presStyleLbl="revTx" presStyleIdx="27" presStyleCnt="31">
        <dgm:presLayoutVars>
          <dgm:chPref val="3"/>
        </dgm:presLayoutVars>
      </dgm:prSet>
      <dgm:spPr/>
      <dgm:t>
        <a:bodyPr/>
        <a:lstStyle/>
        <a:p>
          <a:endParaRPr kumimoji="1" lang="ja-JP" altLang="en-US"/>
        </a:p>
      </dgm:t>
    </dgm:pt>
    <dgm:pt modelId="{8DF3C0C4-F648-4892-915C-CDD90047F893}" type="pres">
      <dgm:prSet presAssocID="{3229E3A5-403D-44DF-B7A1-5EA92D8E9713}" presName="hierChild2" presStyleCnt="0"/>
      <dgm:spPr/>
    </dgm:pt>
    <dgm:pt modelId="{AEA9A536-47D4-4888-B9F9-DFC9F1008222}" type="pres">
      <dgm:prSet presAssocID="{C4C618AE-9905-4C56-81B2-C9302338ADF7}" presName="Name10" presStyleLbl="parChTrans1D2" presStyleIdx="26" presStyleCnt="29"/>
      <dgm:spPr/>
      <dgm:t>
        <a:bodyPr/>
        <a:lstStyle/>
        <a:p>
          <a:endParaRPr kumimoji="1" lang="ja-JP" altLang="en-US"/>
        </a:p>
      </dgm:t>
    </dgm:pt>
    <dgm:pt modelId="{163E9296-63CE-4878-A5BB-50C1F9077787}" type="pres">
      <dgm:prSet presAssocID="{164474BE-8786-4127-B016-19F55E6D7DDE}" presName="hierRoot2" presStyleCnt="0"/>
      <dgm:spPr/>
    </dgm:pt>
    <dgm:pt modelId="{94F67B8A-CBC2-4918-B45B-824EB26C14AC}" type="pres">
      <dgm:prSet presAssocID="{164474BE-8786-4127-B016-19F55E6D7DDE}" presName="composite2" presStyleCnt="0"/>
      <dgm:spPr/>
    </dgm:pt>
    <dgm:pt modelId="{754F8814-FACE-4192-877B-7EE6A8C23CC5}" type="pres">
      <dgm:prSet presAssocID="{164474BE-8786-4127-B016-19F55E6D7DDE}" presName="image2" presStyleLbl="node2" presStyleIdx="26" presStyleCnt="29"/>
      <dgm:spPr/>
    </dgm:pt>
    <dgm:pt modelId="{08739939-4052-49B3-B7EA-6D21E97413AC}" type="pres">
      <dgm:prSet presAssocID="{164474BE-8786-4127-B016-19F55E6D7DDE}" presName="text2" presStyleLbl="revTx" presStyleIdx="28" presStyleCnt="31">
        <dgm:presLayoutVars>
          <dgm:chPref val="3"/>
        </dgm:presLayoutVars>
      </dgm:prSet>
      <dgm:spPr/>
      <dgm:t>
        <a:bodyPr/>
        <a:lstStyle/>
        <a:p>
          <a:endParaRPr kumimoji="1" lang="ja-JP" altLang="en-US"/>
        </a:p>
      </dgm:t>
    </dgm:pt>
    <dgm:pt modelId="{DCB555B0-2CCE-4BDB-A08B-6FDC80ADB32F}" type="pres">
      <dgm:prSet presAssocID="{164474BE-8786-4127-B016-19F55E6D7DDE}" presName="hierChild3" presStyleCnt="0"/>
      <dgm:spPr/>
    </dgm:pt>
    <dgm:pt modelId="{1A6070F6-FDCB-4906-8910-D2BED99DF91D}" type="pres">
      <dgm:prSet presAssocID="{BC548DB5-4D3E-4D29-BA2E-550EC9CCBB08}" presName="Name10" presStyleLbl="parChTrans1D2" presStyleIdx="27" presStyleCnt="29"/>
      <dgm:spPr/>
      <dgm:t>
        <a:bodyPr/>
        <a:lstStyle/>
        <a:p>
          <a:endParaRPr kumimoji="1" lang="ja-JP" altLang="en-US"/>
        </a:p>
      </dgm:t>
    </dgm:pt>
    <dgm:pt modelId="{2F75B980-3DC8-4409-B9FF-8B6C0F5F14C8}" type="pres">
      <dgm:prSet presAssocID="{E8D2508E-6C5C-4B8E-A092-B8F819258C15}" presName="hierRoot2" presStyleCnt="0"/>
      <dgm:spPr/>
    </dgm:pt>
    <dgm:pt modelId="{78BF2DB5-E30D-465C-9D26-78615E94BA71}" type="pres">
      <dgm:prSet presAssocID="{E8D2508E-6C5C-4B8E-A092-B8F819258C15}" presName="composite2" presStyleCnt="0"/>
      <dgm:spPr/>
    </dgm:pt>
    <dgm:pt modelId="{73DE97E6-272D-4AAC-8D47-0558FF23858D}" type="pres">
      <dgm:prSet presAssocID="{E8D2508E-6C5C-4B8E-A092-B8F819258C15}" presName="image2" presStyleLbl="node2" presStyleIdx="27" presStyleCnt="29"/>
      <dgm:spPr/>
    </dgm:pt>
    <dgm:pt modelId="{F6688A87-1EB7-4B1F-BCD8-623EBB91FEAE}" type="pres">
      <dgm:prSet presAssocID="{E8D2508E-6C5C-4B8E-A092-B8F819258C15}" presName="text2" presStyleLbl="revTx" presStyleIdx="29" presStyleCnt="31">
        <dgm:presLayoutVars>
          <dgm:chPref val="3"/>
        </dgm:presLayoutVars>
      </dgm:prSet>
      <dgm:spPr/>
      <dgm:t>
        <a:bodyPr/>
        <a:lstStyle/>
        <a:p>
          <a:endParaRPr kumimoji="1" lang="ja-JP" altLang="en-US"/>
        </a:p>
      </dgm:t>
    </dgm:pt>
    <dgm:pt modelId="{DAF528D0-5221-4D71-B8B9-78E365919F58}" type="pres">
      <dgm:prSet presAssocID="{E8D2508E-6C5C-4B8E-A092-B8F819258C15}" presName="hierChild3" presStyleCnt="0"/>
      <dgm:spPr/>
    </dgm:pt>
    <dgm:pt modelId="{07FAB877-5A03-49C6-8EAE-4CCB5A812086}" type="pres">
      <dgm:prSet presAssocID="{BCE5AA80-A89B-4F5D-9015-EE46FBC54BF3}" presName="Name10" presStyleLbl="parChTrans1D2" presStyleIdx="28" presStyleCnt="29"/>
      <dgm:spPr/>
      <dgm:t>
        <a:bodyPr/>
        <a:lstStyle/>
        <a:p>
          <a:endParaRPr kumimoji="1" lang="ja-JP" altLang="en-US"/>
        </a:p>
      </dgm:t>
    </dgm:pt>
    <dgm:pt modelId="{B9DB673B-9306-4938-872A-9221D25898F8}" type="pres">
      <dgm:prSet presAssocID="{24F4C5E8-BEA2-48FB-89AC-42907112561E}" presName="hierRoot2" presStyleCnt="0"/>
      <dgm:spPr/>
    </dgm:pt>
    <dgm:pt modelId="{C41B5253-1348-4129-84B0-2D658992DE54}" type="pres">
      <dgm:prSet presAssocID="{24F4C5E8-BEA2-48FB-89AC-42907112561E}" presName="composite2" presStyleCnt="0"/>
      <dgm:spPr/>
    </dgm:pt>
    <dgm:pt modelId="{CCA62B58-854B-4C4A-9CD0-7950B0B3634E}" type="pres">
      <dgm:prSet presAssocID="{24F4C5E8-BEA2-48FB-89AC-42907112561E}" presName="image2" presStyleLbl="node2" presStyleIdx="28" presStyleCnt="29"/>
      <dgm:spPr/>
    </dgm:pt>
    <dgm:pt modelId="{D5832D5D-78F0-45EE-A554-650C8C53498D}" type="pres">
      <dgm:prSet presAssocID="{24F4C5E8-BEA2-48FB-89AC-42907112561E}" presName="text2" presStyleLbl="revTx" presStyleIdx="30" presStyleCnt="31">
        <dgm:presLayoutVars>
          <dgm:chPref val="3"/>
        </dgm:presLayoutVars>
      </dgm:prSet>
      <dgm:spPr/>
      <dgm:t>
        <a:bodyPr/>
        <a:lstStyle/>
        <a:p>
          <a:endParaRPr kumimoji="1" lang="ja-JP" altLang="en-US"/>
        </a:p>
      </dgm:t>
    </dgm:pt>
    <dgm:pt modelId="{07C9BD62-4106-4086-86EF-F21D790890AE}" type="pres">
      <dgm:prSet presAssocID="{24F4C5E8-BEA2-48FB-89AC-42907112561E}" presName="hierChild3" presStyleCnt="0"/>
      <dgm:spPr/>
    </dgm:pt>
  </dgm:ptLst>
  <dgm:cxnLst>
    <dgm:cxn modelId="{94A94CFF-E011-42BF-BDC6-7013D1D9EB90}" type="presOf" srcId="{24F4C5E8-BEA2-48FB-89AC-42907112561E}" destId="{D5832D5D-78F0-45EE-A554-650C8C53498D}" srcOrd="0" destOrd="0" presId="urn:microsoft.com/office/officeart/2009/layout/CirclePictureHierarchy"/>
    <dgm:cxn modelId="{616A92E5-F368-498F-A17C-73E8FAF7CDE7}" srcId="{2DC70EC2-4D17-4550-8BD6-DA95EBBBB5D5}" destId="{DD02F1FF-E286-48B7-9F81-1705CC82C0F9}" srcOrd="13" destOrd="0" parTransId="{8A25BAD8-2B42-463C-9BBB-FD31E6834159}" sibTransId="{41561AFB-265A-4B27-B7CA-418719CDC175}"/>
    <dgm:cxn modelId="{8430F366-7E62-4784-B97A-1B798EABF50B}" type="presOf" srcId="{8A6EBA12-25F5-41C5-A302-32A1B08E65DB}" destId="{36767082-A814-4404-8E50-0A4DFD6F0189}" srcOrd="0" destOrd="0" presId="urn:microsoft.com/office/officeart/2009/layout/CirclePictureHierarchy"/>
    <dgm:cxn modelId="{E5D7C305-0CC3-468D-8902-E8DDB33724E1}" srcId="{92315412-1668-49BA-8E77-F69C60244C17}" destId="{2DC70EC2-4D17-4550-8BD6-DA95EBBBB5D5}" srcOrd="0" destOrd="0" parTransId="{613541D4-2176-40A1-A54E-C4488505E9C5}" sibTransId="{D75DA754-661B-48E0-A1E0-C29C4D603718}"/>
    <dgm:cxn modelId="{D7FC8037-97DD-4CF0-A879-65419115AF67}" srcId="{2DC70EC2-4D17-4550-8BD6-DA95EBBBB5D5}" destId="{39F3E265-EA46-4FD0-9366-958ADC855949}" srcOrd="2" destOrd="0" parTransId="{0B551403-F1EE-4FD6-A6FB-7E3D0B501A2C}" sibTransId="{DD3D5159-A33D-4844-80DD-EBA700C938E3}"/>
    <dgm:cxn modelId="{D3C67339-04F8-4CFE-AC11-13003101C593}" type="presOf" srcId="{901104C2-D31E-429D-8FC9-8DB54D63A47D}" destId="{1C34B911-9293-4A4F-8B2E-46FEC522CC08}" srcOrd="0" destOrd="0" presId="urn:microsoft.com/office/officeart/2009/layout/CirclePictureHierarchy"/>
    <dgm:cxn modelId="{D712534A-31BD-4A5D-BEC0-732336852A5C}" type="presOf" srcId="{3229E3A5-403D-44DF-B7A1-5EA92D8E9713}" destId="{E13BF9A6-EB46-493F-AA20-36209CD7F1AA}" srcOrd="0" destOrd="0" presId="urn:microsoft.com/office/officeart/2009/layout/CirclePictureHierarchy"/>
    <dgm:cxn modelId="{EC037BFE-5892-4B6B-88E3-10A7BFBBB400}" srcId="{2DC70EC2-4D17-4550-8BD6-DA95EBBBB5D5}" destId="{1F5E51EE-B40F-4E40-8606-D71F2AC68FF7}" srcOrd="3" destOrd="0" parTransId="{18D2C300-13BE-466E-BC95-1B7143435DBF}" sibTransId="{411386FA-2BE4-461D-AD1E-95CA3858931D}"/>
    <dgm:cxn modelId="{D4A4FAF5-9743-4279-A3D2-371BC4D8068C}" srcId="{2DC70EC2-4D17-4550-8BD6-DA95EBBBB5D5}" destId="{1527472F-BF8E-4624-BFCC-EE63CE4DEC0C}" srcOrd="14" destOrd="0" parTransId="{2BBE6FE0-EF18-43A6-8151-B0897F64E72D}" sibTransId="{0375D947-85D7-41E7-BE3C-D3A4B9910D67}"/>
    <dgm:cxn modelId="{F0112C92-9B7B-472E-A01C-45FD41AE7213}" srcId="{2DC70EC2-4D17-4550-8BD6-DA95EBBBB5D5}" destId="{C1F5BD36-A97D-4CC5-987F-321C84728194}" srcOrd="24" destOrd="0" parTransId="{3196AB8F-8C57-494E-A645-28EC706744DE}" sibTransId="{AE856962-D270-4854-9A3B-03C935216BFC}"/>
    <dgm:cxn modelId="{7B0AA81D-9EF4-4DB0-8347-DDE5E9121F6A}" srcId="{2DC70EC2-4D17-4550-8BD6-DA95EBBBB5D5}" destId="{901104C2-D31E-429D-8FC9-8DB54D63A47D}" srcOrd="19" destOrd="0" parTransId="{250EBE22-B400-4212-8DC9-16BC5AD629D0}" sibTransId="{701AC63F-C739-4988-8460-50B28D01B90D}"/>
    <dgm:cxn modelId="{BA88C158-2392-4E31-92C5-BC49927BDA8D}" srcId="{2DC70EC2-4D17-4550-8BD6-DA95EBBBB5D5}" destId="{8470B838-5DD5-4D91-8054-5FB61E416C2B}" srcOrd="9" destOrd="0" parTransId="{9C3158DF-7E3F-4A42-8901-C8215A1DEC8D}" sibTransId="{3A87F754-A21D-42BB-B413-99BAFC416E0C}"/>
    <dgm:cxn modelId="{57891473-8443-446B-A6C6-A796F88E4F2E}" type="presOf" srcId="{8C65173D-FFD5-43B4-8C09-A1D3BDE60CD3}" destId="{3596ABB3-3E55-4A95-B935-83A41D393F2D}" srcOrd="0" destOrd="0" presId="urn:microsoft.com/office/officeart/2009/layout/CirclePictureHierarchy"/>
    <dgm:cxn modelId="{178A7F12-2680-4915-8033-A410EAAF9A42}" srcId="{2DC70EC2-4D17-4550-8BD6-DA95EBBBB5D5}" destId="{283F5B2A-8C48-43CC-9169-1D2586818EB7}" srcOrd="23" destOrd="0" parTransId="{64418F03-729E-42F1-B314-B913B5A4E109}" sibTransId="{C38C2A18-4B0F-4F27-A2B5-849144076B4D}"/>
    <dgm:cxn modelId="{0FBA4043-4C51-4FF3-9F03-C2CE9C672CCA}" srcId="{2DC70EC2-4D17-4550-8BD6-DA95EBBBB5D5}" destId="{36BE84D5-7C72-417C-8CF1-CF033FAB1A1D}" srcOrd="21" destOrd="0" parTransId="{1E8004AC-BD63-4EE3-801E-450EDDC3B5BF}" sibTransId="{6700B140-7508-4304-A1CF-BE41859899FA}"/>
    <dgm:cxn modelId="{A2A20370-09F7-49E8-B864-B99316A07A8F}" type="presOf" srcId="{F82A9D9D-0518-47DC-A2E1-0EE02C71BA23}" destId="{03C521D8-4B2D-4DB6-84B5-C36C20C3FC50}" srcOrd="0" destOrd="0" presId="urn:microsoft.com/office/officeart/2009/layout/CirclePictureHierarchy"/>
    <dgm:cxn modelId="{8268A608-84DC-4799-B8C8-FA978268B35A}" type="presOf" srcId="{0B551403-F1EE-4FD6-A6FB-7E3D0B501A2C}" destId="{41B2CAF6-C0D0-4E7E-884E-9320FAD83BDA}" srcOrd="0" destOrd="0" presId="urn:microsoft.com/office/officeart/2009/layout/CirclePictureHierarchy"/>
    <dgm:cxn modelId="{CC351CD9-262B-451D-863D-F67004F62360}" type="presOf" srcId="{18D2C300-13BE-466E-BC95-1B7143435DBF}" destId="{99E2A2FB-AEBC-451B-AE9B-52A2214D75A7}" srcOrd="0" destOrd="0" presId="urn:microsoft.com/office/officeart/2009/layout/CirclePictureHierarchy"/>
    <dgm:cxn modelId="{80C2B604-170B-4C00-942B-68A3926FFBDC}" type="presOf" srcId="{64604672-F480-44A1-B5EB-D7181C464F08}" destId="{1AB11FE8-E1BE-40DD-B352-D6BBB2527CDA}" srcOrd="0" destOrd="0" presId="urn:microsoft.com/office/officeart/2009/layout/CirclePictureHierarchy"/>
    <dgm:cxn modelId="{8901992F-0B68-42E8-9EE8-5702BA62CFB3}" type="presOf" srcId="{70ADEC45-BC16-423D-BBCC-3476B50AE5C6}" destId="{15B0E8AB-C396-49D4-8162-C141E6670A99}" srcOrd="0" destOrd="0" presId="urn:microsoft.com/office/officeart/2009/layout/CirclePictureHierarchy"/>
    <dgm:cxn modelId="{49DEC0C0-1688-431F-A0CB-BD2088D9736E}" srcId="{2DC70EC2-4D17-4550-8BD6-DA95EBBBB5D5}" destId="{8A6EBA12-25F5-41C5-A302-32A1B08E65DB}" srcOrd="4" destOrd="0" parTransId="{64604672-F480-44A1-B5EB-D7181C464F08}" sibTransId="{3D036907-40ED-4A4A-A085-DA865C7EA639}"/>
    <dgm:cxn modelId="{44A0909B-1163-4417-A626-069B5A4A2059}" srcId="{2DC70EC2-4D17-4550-8BD6-DA95EBBBB5D5}" destId="{70ADEC45-BC16-423D-BBCC-3476B50AE5C6}" srcOrd="6" destOrd="0" parTransId="{F82A9D9D-0518-47DC-A2E1-0EE02C71BA23}" sibTransId="{34F812E7-49C4-4D9E-BC32-DA06BFF69FBF}"/>
    <dgm:cxn modelId="{BF503D63-2908-4C17-817A-01BF9E363E9C}" type="presOf" srcId="{DD02F1FF-E286-48B7-9F81-1705CC82C0F9}" destId="{48D3B283-3912-48A9-9856-213D986DC10C}" srcOrd="0" destOrd="0" presId="urn:microsoft.com/office/officeart/2009/layout/CirclePictureHierarchy"/>
    <dgm:cxn modelId="{A05DF16F-7E79-4274-BBB3-D36FD4E30555}" type="presOf" srcId="{878C047D-FB6A-4DDA-8148-AC1935F57053}" destId="{F6C6D2C2-3939-4B30-BE48-BE1712EEFEBA}" srcOrd="0" destOrd="0" presId="urn:microsoft.com/office/officeart/2009/layout/CirclePictureHierarchy"/>
    <dgm:cxn modelId="{7A3BBD8D-0D7F-4AD1-B841-5E2077AEC7C4}" type="presOf" srcId="{283F5B2A-8C48-43CC-9169-1D2586818EB7}" destId="{CB50A57B-D128-4A5F-9D74-6ACEBF616FBD}" srcOrd="0" destOrd="0" presId="urn:microsoft.com/office/officeart/2009/layout/CirclePictureHierarchy"/>
    <dgm:cxn modelId="{B2FA6944-56D3-4B57-A2C6-4FA651652C3F}" srcId="{3229E3A5-403D-44DF-B7A1-5EA92D8E9713}" destId="{E8D2508E-6C5C-4B8E-A092-B8F819258C15}" srcOrd="1" destOrd="0" parTransId="{BC548DB5-4D3E-4D29-BA2E-550EC9CCBB08}" sibTransId="{3DB351F3-70E5-4CC0-82EB-839162DFD798}"/>
    <dgm:cxn modelId="{81B4D9B3-206D-4206-86E5-11B8691CB4AC}" srcId="{2DC70EC2-4D17-4550-8BD6-DA95EBBBB5D5}" destId="{8C65173D-FFD5-43B4-8C09-A1D3BDE60CD3}" srcOrd="7" destOrd="0" parTransId="{F8375494-6E6A-43EA-81A9-F3EA149F654A}" sibTransId="{1A9ECA5B-77E0-482C-A2AD-848024E8992A}"/>
    <dgm:cxn modelId="{65C26EE3-F712-42A5-8BA1-20DE8B099BB9}" type="presOf" srcId="{BCE5AA80-A89B-4F5D-9015-EE46FBC54BF3}" destId="{07FAB877-5A03-49C6-8EAE-4CCB5A812086}" srcOrd="0" destOrd="0" presId="urn:microsoft.com/office/officeart/2009/layout/CirclePictureHierarchy"/>
    <dgm:cxn modelId="{196D1CB9-7C9B-47F2-B6E3-711C290B67D9}" type="presOf" srcId="{00585B06-A93A-4D7E-8A20-0648DCE4374E}" destId="{5F165B90-939A-4932-88B6-4990EE755AC8}" srcOrd="0" destOrd="0" presId="urn:microsoft.com/office/officeart/2009/layout/CirclePictureHierarchy"/>
    <dgm:cxn modelId="{A6F56D49-C361-4CD1-B2BB-BB93239A3744}" srcId="{2DC70EC2-4D17-4550-8BD6-DA95EBBBB5D5}" destId="{2D44AAD1-BAC1-4F41-ADB6-4A01C52E563A}" srcOrd="10" destOrd="0" parTransId="{878C047D-FB6A-4DDA-8148-AC1935F57053}" sibTransId="{8EBE7125-B851-4E44-8006-4616B9E2B48B}"/>
    <dgm:cxn modelId="{02F5FCB1-FC65-49EA-84DB-839F1CA4C5A1}" type="presOf" srcId="{A3BF8967-A56F-4236-B670-7DE98C802C88}" destId="{27E50D97-4C5F-4DC2-ABE3-B8471BF9FFD3}" srcOrd="0" destOrd="0" presId="urn:microsoft.com/office/officeart/2009/layout/CirclePictureHierarchy"/>
    <dgm:cxn modelId="{84F54CF2-DA36-4C51-8F61-290BD888B58C}" srcId="{2DC70EC2-4D17-4550-8BD6-DA95EBBBB5D5}" destId="{00585B06-A93A-4D7E-8A20-0648DCE4374E}" srcOrd="8" destOrd="0" parTransId="{C8796EB3-8E2E-4F9C-902F-4A5A582F3F9F}" sibTransId="{CF180676-5BA6-4041-AF4E-A58A4AAA8928}"/>
    <dgm:cxn modelId="{ED373AF0-9E0D-4193-AE4F-F4C9B5A0660D}" type="presOf" srcId="{2D44AAD1-BAC1-4F41-ADB6-4A01C52E563A}" destId="{8F0B1F14-7EE4-4810-9783-C08B6DC24A5C}" srcOrd="0" destOrd="0" presId="urn:microsoft.com/office/officeart/2009/layout/CirclePictureHierarchy"/>
    <dgm:cxn modelId="{92317CB3-2B1B-4AB0-A0B8-251F5728C2FB}" srcId="{2DC70EC2-4D17-4550-8BD6-DA95EBBBB5D5}" destId="{0CF4FB40-C963-487E-97AC-4E8D2DCC077C}" srcOrd="22" destOrd="0" parTransId="{A3BF8967-A56F-4236-B670-7DE98C802C88}" sibTransId="{EA0D9C0A-5B80-4AAA-AF8E-68C3C86EE831}"/>
    <dgm:cxn modelId="{DD94681E-2E5C-4F33-B6C3-9B2BCCB1D133}" type="presOf" srcId="{9C3158DF-7E3F-4A42-8901-C8215A1DEC8D}" destId="{CC707684-A4C3-4AE7-8558-0CAC8514DB31}" srcOrd="0" destOrd="0" presId="urn:microsoft.com/office/officeart/2009/layout/CirclePictureHierarchy"/>
    <dgm:cxn modelId="{8BC5461D-94A2-4995-AB75-4A65ACC0CAFB}" type="presOf" srcId="{3196AB8F-8C57-494E-A645-28EC706744DE}" destId="{06192466-D92E-41CA-8253-395FC75D1EF7}" srcOrd="0" destOrd="0" presId="urn:microsoft.com/office/officeart/2009/layout/CirclePictureHierarchy"/>
    <dgm:cxn modelId="{24F5E4BE-83E1-450E-8173-DAEFEA7C8F8D}" type="presOf" srcId="{92FBDE15-B47F-49C3-B074-0ACFB49D3B95}" destId="{70F82D57-3B4E-404C-8B9A-F8563F24E192}" srcOrd="0" destOrd="0" presId="urn:microsoft.com/office/officeart/2009/layout/CirclePictureHierarchy"/>
    <dgm:cxn modelId="{60EC1BEA-4423-41CB-B8B2-DE36C86F1341}" type="presOf" srcId="{F6171DC0-BFE9-4FD0-AEB9-F7B73A0CE74D}" destId="{A79B8A4E-A29A-4CBB-A00E-6E2C6FC0A4D5}" srcOrd="0" destOrd="0" presId="urn:microsoft.com/office/officeart/2009/layout/CirclePictureHierarchy"/>
    <dgm:cxn modelId="{453BE214-255F-4FA0-9C3C-94D8E14ABC5E}" type="presOf" srcId="{E8D2508E-6C5C-4B8E-A092-B8F819258C15}" destId="{F6688A87-1EB7-4B1F-BCD8-623EBB91FEAE}" srcOrd="0" destOrd="0" presId="urn:microsoft.com/office/officeart/2009/layout/CirclePictureHierarchy"/>
    <dgm:cxn modelId="{0EDE0CDB-3584-4468-AC3D-17EDC79CEBD7}" srcId="{2DC70EC2-4D17-4550-8BD6-DA95EBBBB5D5}" destId="{08ECD3FA-6151-4F44-9B38-6B0AE146CBF5}" srcOrd="17" destOrd="0" parTransId="{F76F4321-90F8-48A1-8966-49A625BFC003}" sibTransId="{DD2B9C56-3DC3-4AEB-B69F-BED7BE5E0C0D}"/>
    <dgm:cxn modelId="{AD20C8D2-BC38-4F39-817E-39613A5302AB}" type="presOf" srcId="{B54EDB07-F24E-44D9-B68E-FF663E3E3AC1}" destId="{BBFA318F-40DB-4E85-A4A0-338418BBE325}" srcOrd="0" destOrd="0" presId="urn:microsoft.com/office/officeart/2009/layout/CirclePictureHierarchy"/>
    <dgm:cxn modelId="{0BDD0255-0697-4507-9F50-4C652E7D0A81}" type="presOf" srcId="{B01A48EC-FC07-4150-8046-5E1890C2D400}" destId="{ED9E4E88-A39A-4642-98BC-EB5978E1F3A6}" srcOrd="0" destOrd="0" presId="urn:microsoft.com/office/officeart/2009/layout/CirclePictureHierarchy"/>
    <dgm:cxn modelId="{16526B69-1686-435C-99C7-51B0DCA06759}" type="presOf" srcId="{39F3E265-EA46-4FD0-9366-958ADC855949}" destId="{8A9EFFC1-409D-414E-ABEE-78BA71E3D5DD}" srcOrd="0" destOrd="0" presId="urn:microsoft.com/office/officeart/2009/layout/CirclePictureHierarchy"/>
    <dgm:cxn modelId="{0B1BC8F9-0B6F-4BCF-8A06-CC15D5C56A85}" srcId="{2DC70EC2-4D17-4550-8BD6-DA95EBBBB5D5}" destId="{83A8DEBF-A928-436A-9684-F805C68A3343}" srcOrd="11" destOrd="0" parTransId="{436182C4-6940-4456-B10F-DDD35BB5BC5B}" sibTransId="{90CE2FB6-F68B-47B0-AC9D-39013F8ADC0B}"/>
    <dgm:cxn modelId="{3C2757D1-D802-463C-AB56-00B4434F3CE7}" type="presOf" srcId="{C4C618AE-9905-4C56-81B2-C9302338ADF7}" destId="{AEA9A536-47D4-4888-B9F9-DFC9F1008222}" srcOrd="0" destOrd="0" presId="urn:microsoft.com/office/officeart/2009/layout/CirclePictureHierarchy"/>
    <dgm:cxn modelId="{77A47261-7079-416F-8FA5-8C267E989B12}" srcId="{2DC70EC2-4D17-4550-8BD6-DA95EBBBB5D5}" destId="{6C211925-0589-4899-8C0C-355DA736B569}" srcOrd="20" destOrd="0" parTransId="{1744AB4C-0D40-4D59-8D18-B850735A9A7E}" sibTransId="{C31EB8AC-8D42-4E51-A6B7-8A46193AB78D}"/>
    <dgm:cxn modelId="{9FFCCB12-AE0E-41E5-8C72-4C8854053896}" type="presOf" srcId="{7C3FD30D-31F6-4F7F-85A1-5608B5AE84C3}" destId="{06D656EA-FAB1-405F-8F73-220394A650ED}" srcOrd="0" destOrd="0" presId="urn:microsoft.com/office/officeart/2009/layout/CirclePictureHierarchy"/>
    <dgm:cxn modelId="{6F6B7640-6629-42F6-BB70-17B75CE2F657}" type="presOf" srcId="{A9E1FC0B-28B0-49EA-9380-8623451BF6F5}" destId="{9BEE83CE-BB39-4F34-B51C-5BE9561C197D}" srcOrd="0" destOrd="0" presId="urn:microsoft.com/office/officeart/2009/layout/CirclePictureHierarchy"/>
    <dgm:cxn modelId="{1D225165-71E2-4DE0-9D2B-35EE09826847}" type="presOf" srcId="{2DC70EC2-4D17-4550-8BD6-DA95EBBBB5D5}" destId="{E74031F9-79CC-445D-8F69-8EED3AAF541D}" srcOrd="0" destOrd="0" presId="urn:microsoft.com/office/officeart/2009/layout/CirclePictureHierarchy"/>
    <dgm:cxn modelId="{5BC4ED3F-573B-4902-924D-885F54FBB651}" type="presOf" srcId="{64418F03-729E-42F1-B314-B913B5A4E109}" destId="{5A8FE467-4C6B-4B35-9542-516CCDCEAB37}" srcOrd="0" destOrd="0" presId="urn:microsoft.com/office/officeart/2009/layout/CirclePictureHierarchy"/>
    <dgm:cxn modelId="{4FD5F592-8A35-4BBD-8D5F-B6E325420F93}" type="presOf" srcId="{36BE84D5-7C72-417C-8CF1-CF033FAB1A1D}" destId="{EBD1C909-D20E-4F92-AD0A-4C06B0057B93}" srcOrd="0" destOrd="0" presId="urn:microsoft.com/office/officeart/2009/layout/CirclePictureHierarchy"/>
    <dgm:cxn modelId="{53BD2489-44D5-47DE-B28A-97D8C3CE5303}" type="presOf" srcId="{544498CE-EE57-4708-B24D-7E25EB0B6AE8}" destId="{5AA7EF59-DB00-49ED-8C35-3392535173EC}" srcOrd="0" destOrd="0" presId="urn:microsoft.com/office/officeart/2009/layout/CirclePictureHierarchy"/>
    <dgm:cxn modelId="{AF9A52DF-A4DA-44F6-BFFF-ED0181FD7FEF}" type="presOf" srcId="{1E8004AC-BD63-4EE3-801E-450EDDC3B5BF}" destId="{ABE11676-09EC-46DE-B171-C5A0C081B9C6}" srcOrd="0" destOrd="0" presId="urn:microsoft.com/office/officeart/2009/layout/CirclePictureHierarchy"/>
    <dgm:cxn modelId="{538D508B-2BCE-456A-935E-321632D000FA}" type="presOf" srcId="{EE49CF0E-602F-4F71-B145-567D27B15B45}" destId="{EFADD865-8A25-4BCA-81DF-4F82D822BBEF}" srcOrd="0" destOrd="0" presId="urn:microsoft.com/office/officeart/2009/layout/CirclePictureHierarchy"/>
    <dgm:cxn modelId="{E007F477-BF7E-4F37-BD0B-38D07C69F5B3}" srcId="{2DC70EC2-4D17-4550-8BD6-DA95EBBBB5D5}" destId="{BFA8A2ED-031E-4023-B3BE-410E10347A19}" srcOrd="16" destOrd="0" parTransId="{B01A48EC-FC07-4150-8046-5E1890C2D400}" sibTransId="{55E35958-5E9F-42BB-892B-4C9226B88B30}"/>
    <dgm:cxn modelId="{D832036A-255A-404A-8906-B2C6F6949A9A}" type="presOf" srcId="{BC548DB5-4D3E-4D29-BA2E-550EC9CCBB08}" destId="{1A6070F6-FDCB-4906-8910-D2BED99DF91D}" srcOrd="0" destOrd="0" presId="urn:microsoft.com/office/officeart/2009/layout/CirclePictureHierarchy"/>
    <dgm:cxn modelId="{24836CDA-8400-4B6A-8B26-0E0BDF6C989A}" type="presOf" srcId="{6C211925-0589-4899-8C0C-355DA736B569}" destId="{A131A64B-323C-4502-9DB1-7ADDE63DBBF4}" srcOrd="0" destOrd="0" presId="urn:microsoft.com/office/officeart/2009/layout/CirclePictureHierarchy"/>
    <dgm:cxn modelId="{6CE47848-377B-4637-951B-DA9070701E96}" srcId="{3229E3A5-403D-44DF-B7A1-5EA92D8E9713}" destId="{164474BE-8786-4127-B016-19F55E6D7DDE}" srcOrd="0" destOrd="0" parTransId="{C4C618AE-9905-4C56-81B2-C9302338ADF7}" sibTransId="{5E9C8B98-E7FD-4173-8543-6406E104CF19}"/>
    <dgm:cxn modelId="{D44B7B37-FD8E-4E0B-8DEB-8E3A8FD74E31}" type="presOf" srcId="{83A8DEBF-A928-436A-9684-F805C68A3343}" destId="{8A699643-767B-485A-A0DE-0905680ECE3B}" srcOrd="0" destOrd="0" presId="urn:microsoft.com/office/officeart/2009/layout/CirclePictureHierarchy"/>
    <dgm:cxn modelId="{AC8F5C7B-200E-4C98-90D1-F62334BB529A}" srcId="{2DC70EC2-4D17-4550-8BD6-DA95EBBBB5D5}" destId="{F6171DC0-BFE9-4FD0-AEB9-F7B73A0CE74D}" srcOrd="1" destOrd="0" parTransId="{1D258C7C-04A7-49C5-A520-6C4CDAA17E99}" sibTransId="{B3D3D28D-6B9C-467C-B8E9-FB4AB90ACEB9}"/>
    <dgm:cxn modelId="{34098027-E8A3-485C-A035-7408063B2835}" type="presOf" srcId="{250EBE22-B400-4212-8DC9-16BC5AD629D0}" destId="{3444FBA8-4944-44EB-B3FE-B114A8785039}" srcOrd="0" destOrd="0" presId="urn:microsoft.com/office/officeart/2009/layout/CirclePictureHierarchy"/>
    <dgm:cxn modelId="{8764868F-5332-4E84-AC69-B3FE261FD57A}" srcId="{92315412-1668-49BA-8E77-F69C60244C17}" destId="{3229E3A5-403D-44DF-B7A1-5EA92D8E9713}" srcOrd="1" destOrd="0" parTransId="{640B1971-25A2-4D85-B90C-6C571EE11A68}" sibTransId="{20A19939-4571-432B-97F5-BB41EF44A7D1}"/>
    <dgm:cxn modelId="{72FAAAEC-87D6-497F-99A1-3342DA3BA42D}" srcId="{2DC70EC2-4D17-4550-8BD6-DA95EBBBB5D5}" destId="{A2AAE15A-331B-4FBA-AAF2-3C7E2FA665C2}" srcOrd="18" destOrd="0" parTransId="{A9E1FC0B-28B0-49EA-9380-8623451BF6F5}" sibTransId="{1F78051F-F590-499B-B48A-CC7F79DB15F1}"/>
    <dgm:cxn modelId="{82BE3EB3-2853-4E15-9724-4B169D40A2E7}" type="presOf" srcId="{9BD237FF-4BC8-483E-B609-5B2E98C1B3A0}" destId="{01653C87-65B3-4906-9573-57138669399C}" srcOrd="0" destOrd="0" presId="urn:microsoft.com/office/officeart/2009/layout/CirclePictureHierarchy"/>
    <dgm:cxn modelId="{07031EF2-77A3-4DF9-ADAA-7D199E52ACFF}" srcId="{2DC70EC2-4D17-4550-8BD6-DA95EBBBB5D5}" destId="{528E71A3-B75B-4E8A-B765-81711D474141}" srcOrd="15" destOrd="0" parTransId="{92FBDE15-B47F-49C3-B074-0ACFB49D3B95}" sibTransId="{E5F53DDA-B12C-4A34-9A14-8BC96B2FEF38}"/>
    <dgm:cxn modelId="{C053C16D-4DD7-4B8D-B1AB-D459EE2226CF}" type="presOf" srcId="{CC00A926-8373-495F-A6FB-C3B2CE52805D}" destId="{A447259E-D78C-410D-BB03-0C811F2A2FC2}" srcOrd="0" destOrd="0" presId="urn:microsoft.com/office/officeart/2009/layout/CirclePictureHierarchy"/>
    <dgm:cxn modelId="{62DBCB9F-4EEB-42F9-85B1-58D795FC4792}" type="presOf" srcId="{2BBE6FE0-EF18-43A6-8151-B0897F64E72D}" destId="{E80C6717-5BE8-4C08-B198-DD3598ECF783}" srcOrd="0" destOrd="0" presId="urn:microsoft.com/office/officeart/2009/layout/CirclePictureHierarchy"/>
    <dgm:cxn modelId="{4CED08DA-5D7E-4BDA-A769-9D5A2B61EFEE}" srcId="{2DC70EC2-4D17-4550-8BD6-DA95EBBBB5D5}" destId="{B54EDB07-F24E-44D9-B68E-FF663E3E3AC1}" srcOrd="5" destOrd="0" parTransId="{CC00A926-8373-495F-A6FB-C3B2CE52805D}" sibTransId="{7FFF971D-C8AB-491E-977E-C1501E9494D7}"/>
    <dgm:cxn modelId="{0D890280-C80D-4848-ADB3-7EEB089DB297}" srcId="{2DC70EC2-4D17-4550-8BD6-DA95EBBBB5D5}" destId="{544498CE-EE57-4708-B24D-7E25EB0B6AE8}" srcOrd="0" destOrd="0" parTransId="{09F2719C-00D3-4D99-B6B7-6F6285070805}" sibTransId="{2AAA0842-25CC-4D8A-94E6-DB066A1BA7D2}"/>
    <dgm:cxn modelId="{89C59F16-53B9-4224-B73A-96ADC62985B4}" type="presOf" srcId="{BFA8A2ED-031E-4023-B3BE-410E10347A19}" destId="{7AAA55B3-1802-4D69-A651-9E9C23A25C24}" srcOrd="0" destOrd="0" presId="urn:microsoft.com/office/officeart/2009/layout/CirclePictureHierarchy"/>
    <dgm:cxn modelId="{429ACCC3-CC76-4005-A43E-FAA2719CFB60}" type="presOf" srcId="{1744AB4C-0D40-4D59-8D18-B850735A9A7E}" destId="{973E32AC-54A2-4A78-A9A9-C0C7D5D7DAAA}" srcOrd="0" destOrd="0" presId="urn:microsoft.com/office/officeart/2009/layout/CirclePictureHierarchy"/>
    <dgm:cxn modelId="{AD19DDFB-5E6A-4B19-952B-517C128911C1}" type="presOf" srcId="{F8375494-6E6A-43EA-81A9-F3EA149F654A}" destId="{6276ED5B-EE31-4C42-A959-2C6F575EFA5E}" srcOrd="0" destOrd="0" presId="urn:microsoft.com/office/officeart/2009/layout/CirclePictureHierarchy"/>
    <dgm:cxn modelId="{20DE3202-479A-4C05-B83C-C13EEE8F719E}" type="presOf" srcId="{164474BE-8786-4127-B016-19F55E6D7DDE}" destId="{08739939-4052-49B3-B7EA-6D21E97413AC}" srcOrd="0" destOrd="0" presId="urn:microsoft.com/office/officeart/2009/layout/CirclePictureHierarchy"/>
    <dgm:cxn modelId="{1975F444-806C-4979-944B-91B70790DDA7}" type="presOf" srcId="{C1F5BD36-A97D-4CC5-987F-321C84728194}" destId="{726B3FB2-0F5C-4A8A-A1C5-34A4777D5FA1}" srcOrd="0" destOrd="0" presId="urn:microsoft.com/office/officeart/2009/layout/CirclePictureHierarchy"/>
    <dgm:cxn modelId="{EAACFBF6-B063-4A8F-BF11-2E0151D41501}" type="presOf" srcId="{A2AAE15A-331B-4FBA-AAF2-3C7E2FA665C2}" destId="{A07BD279-5D9C-4306-9CEF-59EEFD24B905}" srcOrd="0" destOrd="0" presId="urn:microsoft.com/office/officeart/2009/layout/CirclePictureHierarchy"/>
    <dgm:cxn modelId="{E3D424B9-A147-4DAF-B215-D8453437FC80}" srcId="{3229E3A5-403D-44DF-B7A1-5EA92D8E9713}" destId="{24F4C5E8-BEA2-48FB-89AC-42907112561E}" srcOrd="2" destOrd="0" parTransId="{BCE5AA80-A89B-4F5D-9015-EE46FBC54BF3}" sibTransId="{54A99C27-3691-4552-B02C-4C886585388A}"/>
    <dgm:cxn modelId="{F11B5DD6-5C59-4B02-9F2C-E3B54F8AB960}" srcId="{2DC70EC2-4D17-4550-8BD6-DA95EBBBB5D5}" destId="{EE49CF0E-602F-4F71-B145-567D27B15B45}" srcOrd="12" destOrd="0" parTransId="{03CEA9C2-B115-4A23-9ADF-068B17F3E55E}" sibTransId="{03C949D2-1F86-4896-BB8C-600E6D50CA42}"/>
    <dgm:cxn modelId="{3D08340D-6D78-451E-B9A2-ADD5346FE51A}" type="presOf" srcId="{1F5E51EE-B40F-4E40-8606-D71F2AC68FF7}" destId="{3C2715BB-317D-4695-B78D-76FA5529264C}" srcOrd="0" destOrd="0" presId="urn:microsoft.com/office/officeart/2009/layout/CirclePictureHierarchy"/>
    <dgm:cxn modelId="{490DED98-C91F-4794-B094-7FC8D3EEE5B2}" type="presOf" srcId="{528E71A3-B75B-4E8A-B765-81711D474141}" destId="{C225C198-646B-4CB4-8367-0741CFB34B4F}" srcOrd="0" destOrd="0" presId="urn:microsoft.com/office/officeart/2009/layout/CirclePictureHierarchy"/>
    <dgm:cxn modelId="{4659E3D7-2797-4D8E-85C9-B503DCCC5A5E}" type="presOf" srcId="{1527472F-BF8E-4624-BFCC-EE63CE4DEC0C}" destId="{7D92CE4F-FAF6-4F07-BA43-8177FB170774}" srcOrd="0" destOrd="0" presId="urn:microsoft.com/office/officeart/2009/layout/CirclePictureHierarchy"/>
    <dgm:cxn modelId="{F87ABEC0-61DD-41C0-810A-CF215558732F}" type="presOf" srcId="{C8796EB3-8E2E-4F9C-902F-4A5A582F3F9F}" destId="{A3BF1183-263A-46CF-B870-F35EE3F44EC2}" srcOrd="0" destOrd="0" presId="urn:microsoft.com/office/officeart/2009/layout/CirclePictureHierarchy"/>
    <dgm:cxn modelId="{D8DE94BB-7BDA-4B73-A9E8-298924399720}" type="presOf" srcId="{8A25BAD8-2B42-463C-9BBB-FD31E6834159}" destId="{9962FE16-7A6E-4839-BF1B-5BCA48458BD7}" srcOrd="0" destOrd="0" presId="urn:microsoft.com/office/officeart/2009/layout/CirclePictureHierarchy"/>
    <dgm:cxn modelId="{268C27B3-0E47-4ABD-BB30-8B87E642869C}" type="presOf" srcId="{09F2719C-00D3-4D99-B6B7-6F6285070805}" destId="{76D0CBF2-FE4F-44A0-A8BC-5DEB080B7A21}" srcOrd="0" destOrd="0" presId="urn:microsoft.com/office/officeart/2009/layout/CirclePictureHierarchy"/>
    <dgm:cxn modelId="{A48694BF-D989-449F-BEEB-C775B6BA9069}" srcId="{2DC70EC2-4D17-4550-8BD6-DA95EBBBB5D5}" destId="{9BD237FF-4BC8-483E-B609-5B2E98C1B3A0}" srcOrd="25" destOrd="0" parTransId="{7C3FD30D-31F6-4F7F-85A1-5608B5AE84C3}" sibTransId="{50F27A6E-02AC-4D7E-B740-49A9B370664A}"/>
    <dgm:cxn modelId="{D9032244-FF6E-4E62-BD3E-21128858CF7A}" type="presOf" srcId="{1D258C7C-04A7-49C5-A520-6C4CDAA17E99}" destId="{3EBDCE88-1879-4499-B3CD-7F77F09E92FE}" srcOrd="0" destOrd="0" presId="urn:microsoft.com/office/officeart/2009/layout/CirclePictureHierarchy"/>
    <dgm:cxn modelId="{61ECDB6D-F400-4E0B-9656-64FC0381CC85}" type="presOf" srcId="{08ECD3FA-6151-4F44-9B38-6B0AE146CBF5}" destId="{9F86574B-F966-400D-AE96-38CEBE300ACF}" srcOrd="0" destOrd="0" presId="urn:microsoft.com/office/officeart/2009/layout/CirclePictureHierarchy"/>
    <dgm:cxn modelId="{985D44CC-AD77-41B7-92E5-F2FFF4CDDBC2}" type="presOf" srcId="{92315412-1668-49BA-8E77-F69C60244C17}" destId="{2069E6DB-17F5-4B52-B34D-031CEBA3EF8E}" srcOrd="0" destOrd="0" presId="urn:microsoft.com/office/officeart/2009/layout/CirclePictureHierarchy"/>
    <dgm:cxn modelId="{4A232776-05B3-425E-BCA2-B6E9CF8A3056}" type="presOf" srcId="{03CEA9C2-B115-4A23-9ADF-068B17F3E55E}" destId="{37F237E1-BCD1-4D49-BD7A-412BF9D58B72}" srcOrd="0" destOrd="0" presId="urn:microsoft.com/office/officeart/2009/layout/CirclePictureHierarchy"/>
    <dgm:cxn modelId="{92E5AFD5-71EF-4354-A6AD-CBB52955587F}" type="presOf" srcId="{0CF4FB40-C963-487E-97AC-4E8D2DCC077C}" destId="{B7B1ACA3-00B9-4736-9016-22009CF58D68}" srcOrd="0" destOrd="0" presId="urn:microsoft.com/office/officeart/2009/layout/CirclePictureHierarchy"/>
    <dgm:cxn modelId="{108EC89C-2FB9-4243-AB2B-EBB722E59FE2}" type="presOf" srcId="{436182C4-6940-4456-B10F-DDD35BB5BC5B}" destId="{DE274D1E-6AB1-4584-BC31-CE5E0A6AB467}" srcOrd="0" destOrd="0" presId="urn:microsoft.com/office/officeart/2009/layout/CirclePictureHierarchy"/>
    <dgm:cxn modelId="{576D45B3-4360-4DD1-8A67-2918874A9076}" type="presOf" srcId="{8470B838-5DD5-4D91-8054-5FB61E416C2B}" destId="{4CBA293A-F7C9-418A-8349-DAD621183F6F}" srcOrd="0" destOrd="0" presId="urn:microsoft.com/office/officeart/2009/layout/CirclePictureHierarchy"/>
    <dgm:cxn modelId="{A5BDCFB5-551C-4A9E-A283-8333060C794A}" type="presOf" srcId="{F76F4321-90F8-48A1-8966-49A625BFC003}" destId="{79098C00-6805-4EC4-A57C-AEF0406B152B}" srcOrd="0" destOrd="0" presId="urn:microsoft.com/office/officeart/2009/layout/CirclePictureHierarchy"/>
    <dgm:cxn modelId="{6DBF032E-1F6D-480A-ABB5-3977A4B42CB6}" type="presParOf" srcId="{2069E6DB-17F5-4B52-B34D-031CEBA3EF8E}" destId="{0CE0DB2D-F17B-4A42-915F-A3BD9234CB24}" srcOrd="0" destOrd="0" presId="urn:microsoft.com/office/officeart/2009/layout/CirclePictureHierarchy"/>
    <dgm:cxn modelId="{0BD98902-5FC3-43AC-B755-332E45718801}" type="presParOf" srcId="{0CE0DB2D-F17B-4A42-915F-A3BD9234CB24}" destId="{A11A654B-DA56-4DA3-9B79-D46C43057F4C}" srcOrd="0" destOrd="0" presId="urn:microsoft.com/office/officeart/2009/layout/CirclePictureHierarchy"/>
    <dgm:cxn modelId="{6758B9FD-4E50-4039-9781-A2267C2F634B}" type="presParOf" srcId="{A11A654B-DA56-4DA3-9B79-D46C43057F4C}" destId="{F8ECF19B-B19D-4C90-A083-06BA5A810DCF}" srcOrd="0" destOrd="0" presId="urn:microsoft.com/office/officeart/2009/layout/CirclePictureHierarchy"/>
    <dgm:cxn modelId="{226918AC-913E-43FF-B71E-25296782EDD6}" type="presParOf" srcId="{A11A654B-DA56-4DA3-9B79-D46C43057F4C}" destId="{E74031F9-79CC-445D-8F69-8EED3AAF541D}" srcOrd="1" destOrd="0" presId="urn:microsoft.com/office/officeart/2009/layout/CirclePictureHierarchy"/>
    <dgm:cxn modelId="{93082B58-7C56-4F9A-8FE7-C4542F678B50}" type="presParOf" srcId="{0CE0DB2D-F17B-4A42-915F-A3BD9234CB24}" destId="{32F08C39-A93B-4E59-86F0-CEEAC709F73D}" srcOrd="1" destOrd="0" presId="urn:microsoft.com/office/officeart/2009/layout/CirclePictureHierarchy"/>
    <dgm:cxn modelId="{3D5F117A-4C1A-4E3F-BA91-3754BF9DD8AE}" type="presParOf" srcId="{32F08C39-A93B-4E59-86F0-CEEAC709F73D}" destId="{76D0CBF2-FE4F-44A0-A8BC-5DEB080B7A21}" srcOrd="0" destOrd="0" presId="urn:microsoft.com/office/officeart/2009/layout/CirclePictureHierarchy"/>
    <dgm:cxn modelId="{60E4CBCD-FC76-43BF-9C6B-DA9DC6CB8914}" type="presParOf" srcId="{32F08C39-A93B-4E59-86F0-CEEAC709F73D}" destId="{59680414-2196-484E-8500-AA2E02B1D67F}" srcOrd="1" destOrd="0" presId="urn:microsoft.com/office/officeart/2009/layout/CirclePictureHierarchy"/>
    <dgm:cxn modelId="{2F0FACF6-11A0-4A9E-9B82-15B13A410F5C}" type="presParOf" srcId="{59680414-2196-484E-8500-AA2E02B1D67F}" destId="{66A77C0B-58C3-4430-9384-CFDB0DD94A0C}" srcOrd="0" destOrd="0" presId="urn:microsoft.com/office/officeart/2009/layout/CirclePictureHierarchy"/>
    <dgm:cxn modelId="{AE934257-4EF7-464F-A820-286B780E8626}" type="presParOf" srcId="{66A77C0B-58C3-4430-9384-CFDB0DD94A0C}" destId="{6935482C-6571-411D-9E88-D81784D7E447}" srcOrd="0" destOrd="0" presId="urn:microsoft.com/office/officeart/2009/layout/CirclePictureHierarchy"/>
    <dgm:cxn modelId="{E9C5BE3C-B1C5-450A-8ED7-83B4F8E77E00}" type="presParOf" srcId="{66A77C0B-58C3-4430-9384-CFDB0DD94A0C}" destId="{5AA7EF59-DB00-49ED-8C35-3392535173EC}" srcOrd="1" destOrd="0" presId="urn:microsoft.com/office/officeart/2009/layout/CirclePictureHierarchy"/>
    <dgm:cxn modelId="{B9865677-8A76-4CBB-8DAA-121DF893B618}" type="presParOf" srcId="{59680414-2196-484E-8500-AA2E02B1D67F}" destId="{CF2CE0A7-7EC0-4ACB-8A93-A4B2A3FD2E11}" srcOrd="1" destOrd="0" presId="urn:microsoft.com/office/officeart/2009/layout/CirclePictureHierarchy"/>
    <dgm:cxn modelId="{447D24F7-9738-47A7-8430-0FDA61713CB6}" type="presParOf" srcId="{32F08C39-A93B-4E59-86F0-CEEAC709F73D}" destId="{3EBDCE88-1879-4499-B3CD-7F77F09E92FE}" srcOrd="2" destOrd="0" presId="urn:microsoft.com/office/officeart/2009/layout/CirclePictureHierarchy"/>
    <dgm:cxn modelId="{C2919C04-9A1D-4EE3-8764-2D86C92456EE}" type="presParOf" srcId="{32F08C39-A93B-4E59-86F0-CEEAC709F73D}" destId="{341577F5-21E7-411F-9493-6CBEC3872BC4}" srcOrd="3" destOrd="0" presId="urn:microsoft.com/office/officeart/2009/layout/CirclePictureHierarchy"/>
    <dgm:cxn modelId="{933146B7-5950-430E-8233-A0C4C7EBE54D}" type="presParOf" srcId="{341577F5-21E7-411F-9493-6CBEC3872BC4}" destId="{6282A19A-5654-4343-8BEE-5376ADDBE0F4}" srcOrd="0" destOrd="0" presId="urn:microsoft.com/office/officeart/2009/layout/CirclePictureHierarchy"/>
    <dgm:cxn modelId="{FF472F9E-BBBD-4F54-A0E5-695DF602F0F0}" type="presParOf" srcId="{6282A19A-5654-4343-8BEE-5376ADDBE0F4}" destId="{C918E8DD-817F-43D7-B362-22B4E51CC1F3}" srcOrd="0" destOrd="0" presId="urn:microsoft.com/office/officeart/2009/layout/CirclePictureHierarchy"/>
    <dgm:cxn modelId="{B20F6757-8EA2-4A56-B346-5260F245EE27}" type="presParOf" srcId="{6282A19A-5654-4343-8BEE-5376ADDBE0F4}" destId="{A79B8A4E-A29A-4CBB-A00E-6E2C6FC0A4D5}" srcOrd="1" destOrd="0" presId="urn:microsoft.com/office/officeart/2009/layout/CirclePictureHierarchy"/>
    <dgm:cxn modelId="{D709DA45-5E3C-4F39-9452-78A27AD42961}" type="presParOf" srcId="{341577F5-21E7-411F-9493-6CBEC3872BC4}" destId="{C71B67CE-90D2-4DEE-9F94-0FE02419E77C}" srcOrd="1" destOrd="0" presId="urn:microsoft.com/office/officeart/2009/layout/CirclePictureHierarchy"/>
    <dgm:cxn modelId="{4AB6A6E6-CF8A-4FCA-81A8-8B2D2F075789}" type="presParOf" srcId="{32F08C39-A93B-4E59-86F0-CEEAC709F73D}" destId="{41B2CAF6-C0D0-4E7E-884E-9320FAD83BDA}" srcOrd="4" destOrd="0" presId="urn:microsoft.com/office/officeart/2009/layout/CirclePictureHierarchy"/>
    <dgm:cxn modelId="{D37CAE10-3812-47F8-81A2-B35A48542826}" type="presParOf" srcId="{32F08C39-A93B-4E59-86F0-CEEAC709F73D}" destId="{B636F7AA-D4DC-4874-9C23-2263AE905670}" srcOrd="5" destOrd="0" presId="urn:microsoft.com/office/officeart/2009/layout/CirclePictureHierarchy"/>
    <dgm:cxn modelId="{4DF9A93D-0263-4B78-B47A-8887BDED1861}" type="presParOf" srcId="{B636F7AA-D4DC-4874-9C23-2263AE905670}" destId="{9C3FA7E8-7375-4D3C-A2AF-D57947920314}" srcOrd="0" destOrd="0" presId="urn:microsoft.com/office/officeart/2009/layout/CirclePictureHierarchy"/>
    <dgm:cxn modelId="{9FC26410-8AF2-48E0-9497-EC5BF6828075}" type="presParOf" srcId="{9C3FA7E8-7375-4D3C-A2AF-D57947920314}" destId="{65CB00D3-FD30-4151-AFCF-91D5EDD78541}" srcOrd="0" destOrd="0" presId="urn:microsoft.com/office/officeart/2009/layout/CirclePictureHierarchy"/>
    <dgm:cxn modelId="{560FBAF3-37A5-4DDC-9735-DB15074FD510}" type="presParOf" srcId="{9C3FA7E8-7375-4D3C-A2AF-D57947920314}" destId="{8A9EFFC1-409D-414E-ABEE-78BA71E3D5DD}" srcOrd="1" destOrd="0" presId="urn:microsoft.com/office/officeart/2009/layout/CirclePictureHierarchy"/>
    <dgm:cxn modelId="{F956947F-42AD-493B-8B84-48228B2E5A11}" type="presParOf" srcId="{B636F7AA-D4DC-4874-9C23-2263AE905670}" destId="{7677A08C-BA6D-4F6C-AF90-3E2CC52BDC07}" srcOrd="1" destOrd="0" presId="urn:microsoft.com/office/officeart/2009/layout/CirclePictureHierarchy"/>
    <dgm:cxn modelId="{A6063823-6846-43B3-9CE1-4F0685C0E315}" type="presParOf" srcId="{32F08C39-A93B-4E59-86F0-CEEAC709F73D}" destId="{99E2A2FB-AEBC-451B-AE9B-52A2214D75A7}" srcOrd="6" destOrd="0" presId="urn:microsoft.com/office/officeart/2009/layout/CirclePictureHierarchy"/>
    <dgm:cxn modelId="{4C8A99A6-3848-4C95-859E-ECD092F77521}" type="presParOf" srcId="{32F08C39-A93B-4E59-86F0-CEEAC709F73D}" destId="{0B15EF15-B54F-4AE2-BAF3-495D5622C020}" srcOrd="7" destOrd="0" presId="urn:microsoft.com/office/officeart/2009/layout/CirclePictureHierarchy"/>
    <dgm:cxn modelId="{74977F1B-79D0-4098-B872-3B8330E1F39A}" type="presParOf" srcId="{0B15EF15-B54F-4AE2-BAF3-495D5622C020}" destId="{8120A7CF-97E2-4141-AECF-5F74ED29ADE0}" srcOrd="0" destOrd="0" presId="urn:microsoft.com/office/officeart/2009/layout/CirclePictureHierarchy"/>
    <dgm:cxn modelId="{C825895C-B15F-4BF9-9813-AB1B093E7C58}" type="presParOf" srcId="{8120A7CF-97E2-4141-AECF-5F74ED29ADE0}" destId="{1B60F016-E3C7-421F-93EE-E20DCA325AEC}" srcOrd="0" destOrd="0" presId="urn:microsoft.com/office/officeart/2009/layout/CirclePictureHierarchy"/>
    <dgm:cxn modelId="{4C175921-5871-4EAB-BF46-225C563D6E7C}" type="presParOf" srcId="{8120A7CF-97E2-4141-AECF-5F74ED29ADE0}" destId="{3C2715BB-317D-4695-B78D-76FA5529264C}" srcOrd="1" destOrd="0" presId="urn:microsoft.com/office/officeart/2009/layout/CirclePictureHierarchy"/>
    <dgm:cxn modelId="{DDA56EEA-6C94-47F4-B3AF-2B4A98AF5F08}" type="presParOf" srcId="{0B15EF15-B54F-4AE2-BAF3-495D5622C020}" destId="{890B4353-69B7-4CB9-A805-6335F5925919}" srcOrd="1" destOrd="0" presId="urn:microsoft.com/office/officeart/2009/layout/CirclePictureHierarchy"/>
    <dgm:cxn modelId="{8F92491A-1ACF-465F-9093-0B8D82CC8BED}" type="presParOf" srcId="{32F08C39-A93B-4E59-86F0-CEEAC709F73D}" destId="{1AB11FE8-E1BE-40DD-B352-D6BBB2527CDA}" srcOrd="8" destOrd="0" presId="urn:microsoft.com/office/officeart/2009/layout/CirclePictureHierarchy"/>
    <dgm:cxn modelId="{BCF03641-B855-47F6-B47C-FC8D5DFBB3F2}" type="presParOf" srcId="{32F08C39-A93B-4E59-86F0-CEEAC709F73D}" destId="{20B91F12-A575-4DE7-BDC7-C5D1EAE4C3C3}" srcOrd="9" destOrd="0" presId="urn:microsoft.com/office/officeart/2009/layout/CirclePictureHierarchy"/>
    <dgm:cxn modelId="{C33679AC-5B9C-4665-A8A2-E062FD441A36}" type="presParOf" srcId="{20B91F12-A575-4DE7-BDC7-C5D1EAE4C3C3}" destId="{5E55CCAA-48FD-4031-A931-AD5A4A851FA8}" srcOrd="0" destOrd="0" presId="urn:microsoft.com/office/officeart/2009/layout/CirclePictureHierarchy"/>
    <dgm:cxn modelId="{355831AB-2FC6-4B8A-BF52-D0A53887270F}" type="presParOf" srcId="{5E55CCAA-48FD-4031-A931-AD5A4A851FA8}" destId="{E0A93079-AD22-4B70-86AA-315C6422F86C}" srcOrd="0" destOrd="0" presId="urn:microsoft.com/office/officeart/2009/layout/CirclePictureHierarchy"/>
    <dgm:cxn modelId="{13C0C97D-8684-4704-862E-98934DF6426D}" type="presParOf" srcId="{5E55CCAA-48FD-4031-A931-AD5A4A851FA8}" destId="{36767082-A814-4404-8E50-0A4DFD6F0189}" srcOrd="1" destOrd="0" presId="urn:microsoft.com/office/officeart/2009/layout/CirclePictureHierarchy"/>
    <dgm:cxn modelId="{D24AF742-183B-4704-A635-63308A92FDFA}" type="presParOf" srcId="{20B91F12-A575-4DE7-BDC7-C5D1EAE4C3C3}" destId="{7D9A526D-9C41-417C-A265-8111E0FB1B80}" srcOrd="1" destOrd="0" presId="urn:microsoft.com/office/officeart/2009/layout/CirclePictureHierarchy"/>
    <dgm:cxn modelId="{81B5935E-F941-429F-B3CE-B3830813E075}" type="presParOf" srcId="{32F08C39-A93B-4E59-86F0-CEEAC709F73D}" destId="{A447259E-D78C-410D-BB03-0C811F2A2FC2}" srcOrd="10" destOrd="0" presId="urn:microsoft.com/office/officeart/2009/layout/CirclePictureHierarchy"/>
    <dgm:cxn modelId="{E1106FA8-2675-4FA7-A15C-110D98F4EF9F}" type="presParOf" srcId="{32F08C39-A93B-4E59-86F0-CEEAC709F73D}" destId="{89688CFA-A5DD-4A24-B335-DD18AC973E04}" srcOrd="11" destOrd="0" presId="urn:microsoft.com/office/officeart/2009/layout/CirclePictureHierarchy"/>
    <dgm:cxn modelId="{CDFD9E22-FB9A-4CB1-8292-0D2571A63FBB}" type="presParOf" srcId="{89688CFA-A5DD-4A24-B335-DD18AC973E04}" destId="{3FD9FCA5-BB54-43DD-A449-5F2C108EE49E}" srcOrd="0" destOrd="0" presId="urn:microsoft.com/office/officeart/2009/layout/CirclePictureHierarchy"/>
    <dgm:cxn modelId="{D129F7F4-2BD4-4765-B06A-30FF0EB2D2F1}" type="presParOf" srcId="{3FD9FCA5-BB54-43DD-A449-5F2C108EE49E}" destId="{1071D9DD-33CB-4B18-B853-C59490EA1A7C}" srcOrd="0" destOrd="0" presId="urn:microsoft.com/office/officeart/2009/layout/CirclePictureHierarchy"/>
    <dgm:cxn modelId="{9FC9C05F-EA47-49CF-BEBA-078F00C6932F}" type="presParOf" srcId="{3FD9FCA5-BB54-43DD-A449-5F2C108EE49E}" destId="{BBFA318F-40DB-4E85-A4A0-338418BBE325}" srcOrd="1" destOrd="0" presId="urn:microsoft.com/office/officeart/2009/layout/CirclePictureHierarchy"/>
    <dgm:cxn modelId="{60423E14-6AF1-47D4-A864-97194F48B4E7}" type="presParOf" srcId="{89688CFA-A5DD-4A24-B335-DD18AC973E04}" destId="{0844A473-B0AE-43AF-8721-BBA6E0CDF002}" srcOrd="1" destOrd="0" presId="urn:microsoft.com/office/officeart/2009/layout/CirclePictureHierarchy"/>
    <dgm:cxn modelId="{1F7CBD0E-5CED-4CF8-836E-079926E7EF7F}" type="presParOf" srcId="{32F08C39-A93B-4E59-86F0-CEEAC709F73D}" destId="{03C521D8-4B2D-4DB6-84B5-C36C20C3FC50}" srcOrd="12" destOrd="0" presId="urn:microsoft.com/office/officeart/2009/layout/CirclePictureHierarchy"/>
    <dgm:cxn modelId="{FA958BB4-09D1-4325-9C53-663EFD644441}" type="presParOf" srcId="{32F08C39-A93B-4E59-86F0-CEEAC709F73D}" destId="{E57875C8-CDA1-43DA-A374-11C3A30D72FB}" srcOrd="13" destOrd="0" presId="urn:microsoft.com/office/officeart/2009/layout/CirclePictureHierarchy"/>
    <dgm:cxn modelId="{03F60F31-720F-47A3-93AF-32F4236EA7D5}" type="presParOf" srcId="{E57875C8-CDA1-43DA-A374-11C3A30D72FB}" destId="{D8ECEBCE-2453-4495-B3EA-663A35474471}" srcOrd="0" destOrd="0" presId="urn:microsoft.com/office/officeart/2009/layout/CirclePictureHierarchy"/>
    <dgm:cxn modelId="{AA0A7E8F-9DBE-48DA-8BE1-A9ACFCE5F477}" type="presParOf" srcId="{D8ECEBCE-2453-4495-B3EA-663A35474471}" destId="{665AE3CC-4080-42BE-9838-19E2374DBA3E}" srcOrd="0" destOrd="0" presId="urn:microsoft.com/office/officeart/2009/layout/CirclePictureHierarchy"/>
    <dgm:cxn modelId="{F4E9FAEB-8994-4911-8B27-71CBF4A4CA6C}" type="presParOf" srcId="{D8ECEBCE-2453-4495-B3EA-663A35474471}" destId="{15B0E8AB-C396-49D4-8162-C141E6670A99}" srcOrd="1" destOrd="0" presId="urn:microsoft.com/office/officeart/2009/layout/CirclePictureHierarchy"/>
    <dgm:cxn modelId="{7073DA1A-5B53-43D7-AF3A-84F16E99C592}" type="presParOf" srcId="{E57875C8-CDA1-43DA-A374-11C3A30D72FB}" destId="{8C67A57B-F2B7-400F-A95E-AEDC0C96EE2B}" srcOrd="1" destOrd="0" presId="urn:microsoft.com/office/officeart/2009/layout/CirclePictureHierarchy"/>
    <dgm:cxn modelId="{F8DB6F91-29A9-4FB5-8589-67BF7DA31A30}" type="presParOf" srcId="{32F08C39-A93B-4E59-86F0-CEEAC709F73D}" destId="{6276ED5B-EE31-4C42-A959-2C6F575EFA5E}" srcOrd="14" destOrd="0" presId="urn:microsoft.com/office/officeart/2009/layout/CirclePictureHierarchy"/>
    <dgm:cxn modelId="{A54AA43D-EC8C-4B2F-B6D6-679AA9A6F144}" type="presParOf" srcId="{32F08C39-A93B-4E59-86F0-CEEAC709F73D}" destId="{9FE10F88-D74D-413C-B8F8-44F3C5202CDC}" srcOrd="15" destOrd="0" presId="urn:microsoft.com/office/officeart/2009/layout/CirclePictureHierarchy"/>
    <dgm:cxn modelId="{594C3AB9-2273-45A1-B1FE-6BB3D5E179CB}" type="presParOf" srcId="{9FE10F88-D74D-413C-B8F8-44F3C5202CDC}" destId="{62AE99F4-6A80-4F49-8921-681079BE79F1}" srcOrd="0" destOrd="0" presId="urn:microsoft.com/office/officeart/2009/layout/CirclePictureHierarchy"/>
    <dgm:cxn modelId="{598DE8E9-8FD5-482C-8D50-B5EB84D98833}" type="presParOf" srcId="{62AE99F4-6A80-4F49-8921-681079BE79F1}" destId="{BA64D7D7-9B36-4E1D-88B7-CC483652B9F4}" srcOrd="0" destOrd="0" presId="urn:microsoft.com/office/officeart/2009/layout/CirclePictureHierarchy"/>
    <dgm:cxn modelId="{74D1C119-6E65-4460-81B9-E3B701855E01}" type="presParOf" srcId="{62AE99F4-6A80-4F49-8921-681079BE79F1}" destId="{3596ABB3-3E55-4A95-B935-83A41D393F2D}" srcOrd="1" destOrd="0" presId="urn:microsoft.com/office/officeart/2009/layout/CirclePictureHierarchy"/>
    <dgm:cxn modelId="{776B2C97-B83A-4E44-AFD5-5B7D031F22EF}" type="presParOf" srcId="{9FE10F88-D74D-413C-B8F8-44F3C5202CDC}" destId="{0F0AE6D0-C84D-4A38-8F38-F9414E5D43EB}" srcOrd="1" destOrd="0" presId="urn:microsoft.com/office/officeart/2009/layout/CirclePictureHierarchy"/>
    <dgm:cxn modelId="{0552966E-5A74-428F-8C2B-EB4DDC018066}" type="presParOf" srcId="{32F08C39-A93B-4E59-86F0-CEEAC709F73D}" destId="{A3BF1183-263A-46CF-B870-F35EE3F44EC2}" srcOrd="16" destOrd="0" presId="urn:microsoft.com/office/officeart/2009/layout/CirclePictureHierarchy"/>
    <dgm:cxn modelId="{9593773E-88BE-4636-9C78-D77C81F7819D}" type="presParOf" srcId="{32F08C39-A93B-4E59-86F0-CEEAC709F73D}" destId="{C639C3AB-CC19-4BD2-8927-607E31081B1B}" srcOrd="17" destOrd="0" presId="urn:microsoft.com/office/officeart/2009/layout/CirclePictureHierarchy"/>
    <dgm:cxn modelId="{3F60A754-2607-4D57-BA66-EF15E6CB0A1A}" type="presParOf" srcId="{C639C3AB-CC19-4BD2-8927-607E31081B1B}" destId="{6FB0662F-BF68-43CA-8715-1C0825B9156B}" srcOrd="0" destOrd="0" presId="urn:microsoft.com/office/officeart/2009/layout/CirclePictureHierarchy"/>
    <dgm:cxn modelId="{C94B5EA9-BC22-48CC-BA15-F31C1727E1C0}" type="presParOf" srcId="{6FB0662F-BF68-43CA-8715-1C0825B9156B}" destId="{B9418E08-9121-45DF-9EFA-72373D6228BA}" srcOrd="0" destOrd="0" presId="urn:microsoft.com/office/officeart/2009/layout/CirclePictureHierarchy"/>
    <dgm:cxn modelId="{1AD904C4-D2ED-4DC5-B816-F56E975584BC}" type="presParOf" srcId="{6FB0662F-BF68-43CA-8715-1C0825B9156B}" destId="{5F165B90-939A-4932-88B6-4990EE755AC8}" srcOrd="1" destOrd="0" presId="urn:microsoft.com/office/officeart/2009/layout/CirclePictureHierarchy"/>
    <dgm:cxn modelId="{5B5F61FF-D798-4E0F-9C04-84551B0A65CA}" type="presParOf" srcId="{C639C3AB-CC19-4BD2-8927-607E31081B1B}" destId="{5E90E861-29D7-420A-B131-774EFEC5617A}" srcOrd="1" destOrd="0" presId="urn:microsoft.com/office/officeart/2009/layout/CirclePictureHierarchy"/>
    <dgm:cxn modelId="{C6F1AAA5-488A-4021-AE79-2A632F89E80E}" type="presParOf" srcId="{32F08C39-A93B-4E59-86F0-CEEAC709F73D}" destId="{CC707684-A4C3-4AE7-8558-0CAC8514DB31}" srcOrd="18" destOrd="0" presId="urn:microsoft.com/office/officeart/2009/layout/CirclePictureHierarchy"/>
    <dgm:cxn modelId="{149EF85B-1A20-444D-B3C8-1B9C47B6259D}" type="presParOf" srcId="{32F08C39-A93B-4E59-86F0-CEEAC709F73D}" destId="{589508B8-848D-4DB7-BD26-CCB6D51A6E06}" srcOrd="19" destOrd="0" presId="urn:microsoft.com/office/officeart/2009/layout/CirclePictureHierarchy"/>
    <dgm:cxn modelId="{6306ED63-C7CC-441D-AC0D-05AB8A4D5CB7}" type="presParOf" srcId="{589508B8-848D-4DB7-BD26-CCB6D51A6E06}" destId="{641675D8-F3B4-4974-9696-BA3BE0CA89DD}" srcOrd="0" destOrd="0" presId="urn:microsoft.com/office/officeart/2009/layout/CirclePictureHierarchy"/>
    <dgm:cxn modelId="{5E992B36-AC43-406E-B96D-77A3D0441095}" type="presParOf" srcId="{641675D8-F3B4-4974-9696-BA3BE0CA89DD}" destId="{98470D4E-3110-4305-BAA0-B393335B0630}" srcOrd="0" destOrd="0" presId="urn:microsoft.com/office/officeart/2009/layout/CirclePictureHierarchy"/>
    <dgm:cxn modelId="{6255898B-546B-43A8-9510-3404F10F917B}" type="presParOf" srcId="{641675D8-F3B4-4974-9696-BA3BE0CA89DD}" destId="{4CBA293A-F7C9-418A-8349-DAD621183F6F}" srcOrd="1" destOrd="0" presId="urn:microsoft.com/office/officeart/2009/layout/CirclePictureHierarchy"/>
    <dgm:cxn modelId="{AE4C9D9C-4286-4375-A905-4E5DEAFC9813}" type="presParOf" srcId="{589508B8-848D-4DB7-BD26-CCB6D51A6E06}" destId="{30D16741-A439-4061-897F-8D9EC4990168}" srcOrd="1" destOrd="0" presId="urn:microsoft.com/office/officeart/2009/layout/CirclePictureHierarchy"/>
    <dgm:cxn modelId="{539B4D41-897C-4A1B-AEB4-D07B831C918D}" type="presParOf" srcId="{32F08C39-A93B-4E59-86F0-CEEAC709F73D}" destId="{F6C6D2C2-3939-4B30-BE48-BE1712EEFEBA}" srcOrd="20" destOrd="0" presId="urn:microsoft.com/office/officeart/2009/layout/CirclePictureHierarchy"/>
    <dgm:cxn modelId="{F808C7BE-28FB-4F30-A0FE-C2FD4618D718}" type="presParOf" srcId="{32F08C39-A93B-4E59-86F0-CEEAC709F73D}" destId="{7B114054-61C0-49B2-91BF-2B18403BEA28}" srcOrd="21" destOrd="0" presId="urn:microsoft.com/office/officeart/2009/layout/CirclePictureHierarchy"/>
    <dgm:cxn modelId="{4789BECE-62B6-49C2-8119-C226F10A3B48}" type="presParOf" srcId="{7B114054-61C0-49B2-91BF-2B18403BEA28}" destId="{135EB5B7-D98A-43A6-B511-3D52F4CCE4E4}" srcOrd="0" destOrd="0" presId="urn:microsoft.com/office/officeart/2009/layout/CirclePictureHierarchy"/>
    <dgm:cxn modelId="{C29235ED-D9FC-4B5F-AC23-EA51DB907778}" type="presParOf" srcId="{135EB5B7-D98A-43A6-B511-3D52F4CCE4E4}" destId="{1B7AA332-3DDA-4224-A5E2-73C8D6B9CDCE}" srcOrd="0" destOrd="0" presId="urn:microsoft.com/office/officeart/2009/layout/CirclePictureHierarchy"/>
    <dgm:cxn modelId="{A1429B0A-9C81-4660-A303-58BAD3FF1E89}" type="presParOf" srcId="{135EB5B7-D98A-43A6-B511-3D52F4CCE4E4}" destId="{8F0B1F14-7EE4-4810-9783-C08B6DC24A5C}" srcOrd="1" destOrd="0" presId="urn:microsoft.com/office/officeart/2009/layout/CirclePictureHierarchy"/>
    <dgm:cxn modelId="{E498C05F-7CB3-4BB7-BF52-A4E5A38F04C4}" type="presParOf" srcId="{7B114054-61C0-49B2-91BF-2B18403BEA28}" destId="{9F77DAB2-F5A1-48FE-8E35-09CB8BD568C5}" srcOrd="1" destOrd="0" presId="urn:microsoft.com/office/officeart/2009/layout/CirclePictureHierarchy"/>
    <dgm:cxn modelId="{8CAE5A6C-91B6-487E-AB40-EECAF81438A6}" type="presParOf" srcId="{32F08C39-A93B-4E59-86F0-CEEAC709F73D}" destId="{DE274D1E-6AB1-4584-BC31-CE5E0A6AB467}" srcOrd="22" destOrd="0" presId="urn:microsoft.com/office/officeart/2009/layout/CirclePictureHierarchy"/>
    <dgm:cxn modelId="{35986CEB-1E34-4484-BD6D-BAD80ED5ECE0}" type="presParOf" srcId="{32F08C39-A93B-4E59-86F0-CEEAC709F73D}" destId="{D7FBE9DF-8C44-4A59-8BCE-A596C865924C}" srcOrd="23" destOrd="0" presId="urn:microsoft.com/office/officeart/2009/layout/CirclePictureHierarchy"/>
    <dgm:cxn modelId="{842C38CC-E4B1-4257-95A3-05B8015E92C3}" type="presParOf" srcId="{D7FBE9DF-8C44-4A59-8BCE-A596C865924C}" destId="{04D4F213-8102-41CA-8F03-0FE7FA30FECC}" srcOrd="0" destOrd="0" presId="urn:microsoft.com/office/officeart/2009/layout/CirclePictureHierarchy"/>
    <dgm:cxn modelId="{6B801E16-D495-4B8E-B159-1683ED4E1180}" type="presParOf" srcId="{04D4F213-8102-41CA-8F03-0FE7FA30FECC}" destId="{77540497-6C67-4143-8800-AC129A461E28}" srcOrd="0" destOrd="0" presId="urn:microsoft.com/office/officeart/2009/layout/CirclePictureHierarchy"/>
    <dgm:cxn modelId="{88AF3695-834B-4FAD-9F1C-BED5A808CE1A}" type="presParOf" srcId="{04D4F213-8102-41CA-8F03-0FE7FA30FECC}" destId="{8A699643-767B-485A-A0DE-0905680ECE3B}" srcOrd="1" destOrd="0" presId="urn:microsoft.com/office/officeart/2009/layout/CirclePictureHierarchy"/>
    <dgm:cxn modelId="{0520BB32-A919-4EB7-A804-A241E1ABE526}" type="presParOf" srcId="{D7FBE9DF-8C44-4A59-8BCE-A596C865924C}" destId="{E16A5140-42C4-41C5-AD87-3D910449EFA8}" srcOrd="1" destOrd="0" presId="urn:microsoft.com/office/officeart/2009/layout/CirclePictureHierarchy"/>
    <dgm:cxn modelId="{3A710D21-B691-40F5-A7D7-D6946951C9F4}" type="presParOf" srcId="{32F08C39-A93B-4E59-86F0-CEEAC709F73D}" destId="{37F237E1-BCD1-4D49-BD7A-412BF9D58B72}" srcOrd="24" destOrd="0" presId="urn:microsoft.com/office/officeart/2009/layout/CirclePictureHierarchy"/>
    <dgm:cxn modelId="{75091DB0-1634-4EAA-A4AD-C5998448A162}" type="presParOf" srcId="{32F08C39-A93B-4E59-86F0-CEEAC709F73D}" destId="{5C48126E-EEE2-4F85-8EBD-CE5DF75B5DF7}" srcOrd="25" destOrd="0" presId="urn:microsoft.com/office/officeart/2009/layout/CirclePictureHierarchy"/>
    <dgm:cxn modelId="{745434A3-9A5B-491E-B63D-68D70AB1777E}" type="presParOf" srcId="{5C48126E-EEE2-4F85-8EBD-CE5DF75B5DF7}" destId="{785AECFA-1207-4C60-AAA4-36FD78FC975E}" srcOrd="0" destOrd="0" presId="urn:microsoft.com/office/officeart/2009/layout/CirclePictureHierarchy"/>
    <dgm:cxn modelId="{67900CDA-21ED-4A38-BAB5-D515AF4AD615}" type="presParOf" srcId="{785AECFA-1207-4C60-AAA4-36FD78FC975E}" destId="{96C7FEAD-22C9-457C-BB06-063FBB3D4FFF}" srcOrd="0" destOrd="0" presId="urn:microsoft.com/office/officeart/2009/layout/CirclePictureHierarchy"/>
    <dgm:cxn modelId="{F5BD9B04-A2BE-46D3-A0F6-D713CD0AE7B6}" type="presParOf" srcId="{785AECFA-1207-4C60-AAA4-36FD78FC975E}" destId="{EFADD865-8A25-4BCA-81DF-4F82D822BBEF}" srcOrd="1" destOrd="0" presId="urn:microsoft.com/office/officeart/2009/layout/CirclePictureHierarchy"/>
    <dgm:cxn modelId="{35ED061F-1436-45A2-B5BA-9D9385B5B205}" type="presParOf" srcId="{5C48126E-EEE2-4F85-8EBD-CE5DF75B5DF7}" destId="{FDF025F8-0303-4EB7-83F4-70B9306AA6A8}" srcOrd="1" destOrd="0" presId="urn:microsoft.com/office/officeart/2009/layout/CirclePictureHierarchy"/>
    <dgm:cxn modelId="{928B7ACF-FE7B-4330-AA1C-1A4BEECDD330}" type="presParOf" srcId="{32F08C39-A93B-4E59-86F0-CEEAC709F73D}" destId="{9962FE16-7A6E-4839-BF1B-5BCA48458BD7}" srcOrd="26" destOrd="0" presId="urn:microsoft.com/office/officeart/2009/layout/CirclePictureHierarchy"/>
    <dgm:cxn modelId="{062028D6-3616-45CF-A828-F028B7935F79}" type="presParOf" srcId="{32F08C39-A93B-4E59-86F0-CEEAC709F73D}" destId="{3F8EB6E4-D9DF-455E-8C00-76C0440FC3FB}" srcOrd="27" destOrd="0" presId="urn:microsoft.com/office/officeart/2009/layout/CirclePictureHierarchy"/>
    <dgm:cxn modelId="{917E0F68-9F01-4E00-ACEF-E35710C7B709}" type="presParOf" srcId="{3F8EB6E4-D9DF-455E-8C00-76C0440FC3FB}" destId="{2DEA5F71-2BE3-4E49-BCA1-DC97DDBB2FF0}" srcOrd="0" destOrd="0" presId="urn:microsoft.com/office/officeart/2009/layout/CirclePictureHierarchy"/>
    <dgm:cxn modelId="{AF6803D8-FCE9-4E34-852E-CE12A4562317}" type="presParOf" srcId="{2DEA5F71-2BE3-4E49-BCA1-DC97DDBB2FF0}" destId="{470C2445-19E2-4C7B-A3CB-9CD3363F8F70}" srcOrd="0" destOrd="0" presId="urn:microsoft.com/office/officeart/2009/layout/CirclePictureHierarchy"/>
    <dgm:cxn modelId="{787A1759-C643-45D3-BC39-48C2410F1A98}" type="presParOf" srcId="{2DEA5F71-2BE3-4E49-BCA1-DC97DDBB2FF0}" destId="{48D3B283-3912-48A9-9856-213D986DC10C}" srcOrd="1" destOrd="0" presId="urn:microsoft.com/office/officeart/2009/layout/CirclePictureHierarchy"/>
    <dgm:cxn modelId="{935D9AAE-F1F0-483A-B899-3EFFA4CF4540}" type="presParOf" srcId="{3F8EB6E4-D9DF-455E-8C00-76C0440FC3FB}" destId="{52C42F55-5F12-4A71-8196-367ABB865DE3}" srcOrd="1" destOrd="0" presId="urn:microsoft.com/office/officeart/2009/layout/CirclePictureHierarchy"/>
    <dgm:cxn modelId="{DACB787A-33BC-465F-98F3-1915F55B4D26}" type="presParOf" srcId="{32F08C39-A93B-4E59-86F0-CEEAC709F73D}" destId="{E80C6717-5BE8-4C08-B198-DD3598ECF783}" srcOrd="28" destOrd="0" presId="urn:microsoft.com/office/officeart/2009/layout/CirclePictureHierarchy"/>
    <dgm:cxn modelId="{7A86367B-0F19-424C-9333-C78B00E8CF7A}" type="presParOf" srcId="{32F08C39-A93B-4E59-86F0-CEEAC709F73D}" destId="{8D3AC0B0-967A-405E-B46A-E6E95621D494}" srcOrd="29" destOrd="0" presId="urn:microsoft.com/office/officeart/2009/layout/CirclePictureHierarchy"/>
    <dgm:cxn modelId="{FC3F5DF6-B80E-4C45-A6B1-0B1F9549A536}" type="presParOf" srcId="{8D3AC0B0-967A-405E-B46A-E6E95621D494}" destId="{37C2421A-7624-4228-A3EE-FD519F8618B8}" srcOrd="0" destOrd="0" presId="urn:microsoft.com/office/officeart/2009/layout/CirclePictureHierarchy"/>
    <dgm:cxn modelId="{A682DC31-BF3C-4611-918E-C2103582BB77}" type="presParOf" srcId="{37C2421A-7624-4228-A3EE-FD519F8618B8}" destId="{8C9C4BBA-487C-47D1-9A06-DE26218D585D}" srcOrd="0" destOrd="0" presId="urn:microsoft.com/office/officeart/2009/layout/CirclePictureHierarchy"/>
    <dgm:cxn modelId="{BE126D73-D26A-499C-B629-E7AC58F63726}" type="presParOf" srcId="{37C2421A-7624-4228-A3EE-FD519F8618B8}" destId="{7D92CE4F-FAF6-4F07-BA43-8177FB170774}" srcOrd="1" destOrd="0" presId="urn:microsoft.com/office/officeart/2009/layout/CirclePictureHierarchy"/>
    <dgm:cxn modelId="{13C4103F-6002-489A-96AF-4DC81DD02A11}" type="presParOf" srcId="{8D3AC0B0-967A-405E-B46A-E6E95621D494}" destId="{C0E90063-CFB7-443F-B691-32D528E2B1FA}" srcOrd="1" destOrd="0" presId="urn:microsoft.com/office/officeart/2009/layout/CirclePictureHierarchy"/>
    <dgm:cxn modelId="{8BD9B09A-C7FC-4C3F-B49F-BF077DB880A7}" type="presParOf" srcId="{32F08C39-A93B-4E59-86F0-CEEAC709F73D}" destId="{70F82D57-3B4E-404C-8B9A-F8563F24E192}" srcOrd="30" destOrd="0" presId="urn:microsoft.com/office/officeart/2009/layout/CirclePictureHierarchy"/>
    <dgm:cxn modelId="{71459266-8DCC-4020-8D88-48B60B54089D}" type="presParOf" srcId="{32F08C39-A93B-4E59-86F0-CEEAC709F73D}" destId="{4FB44DD7-CB79-4B45-800A-F7E862B9E359}" srcOrd="31" destOrd="0" presId="urn:microsoft.com/office/officeart/2009/layout/CirclePictureHierarchy"/>
    <dgm:cxn modelId="{2679ABAE-AC6D-4505-9C06-27CA9AE4F0C4}" type="presParOf" srcId="{4FB44DD7-CB79-4B45-800A-F7E862B9E359}" destId="{3BD537F9-AEEE-4A38-9396-77B1881EA0A5}" srcOrd="0" destOrd="0" presId="urn:microsoft.com/office/officeart/2009/layout/CirclePictureHierarchy"/>
    <dgm:cxn modelId="{B3880227-9256-4144-A7EA-255C355A4598}" type="presParOf" srcId="{3BD537F9-AEEE-4A38-9396-77B1881EA0A5}" destId="{4B2FA864-A68E-49B6-9F79-F4ACB0F6A092}" srcOrd="0" destOrd="0" presId="urn:microsoft.com/office/officeart/2009/layout/CirclePictureHierarchy"/>
    <dgm:cxn modelId="{40C79511-6290-42BB-A15F-B2ED6E75547E}" type="presParOf" srcId="{3BD537F9-AEEE-4A38-9396-77B1881EA0A5}" destId="{C225C198-646B-4CB4-8367-0741CFB34B4F}" srcOrd="1" destOrd="0" presId="urn:microsoft.com/office/officeart/2009/layout/CirclePictureHierarchy"/>
    <dgm:cxn modelId="{E99FFE6A-F82C-419A-B3C1-E896A3C495EF}" type="presParOf" srcId="{4FB44DD7-CB79-4B45-800A-F7E862B9E359}" destId="{90E0F20B-27E2-477B-A2B0-BE7F816FC514}" srcOrd="1" destOrd="0" presId="urn:microsoft.com/office/officeart/2009/layout/CirclePictureHierarchy"/>
    <dgm:cxn modelId="{CC09D105-2061-4B05-BF5E-B4EE12059F63}" type="presParOf" srcId="{32F08C39-A93B-4E59-86F0-CEEAC709F73D}" destId="{ED9E4E88-A39A-4642-98BC-EB5978E1F3A6}" srcOrd="32" destOrd="0" presId="urn:microsoft.com/office/officeart/2009/layout/CirclePictureHierarchy"/>
    <dgm:cxn modelId="{9D5FD870-7BCA-4806-94CA-1E07D7206495}" type="presParOf" srcId="{32F08C39-A93B-4E59-86F0-CEEAC709F73D}" destId="{10D1B203-4A8C-4511-9888-862A04C9451B}" srcOrd="33" destOrd="0" presId="urn:microsoft.com/office/officeart/2009/layout/CirclePictureHierarchy"/>
    <dgm:cxn modelId="{1DE51A50-DF34-4F02-8554-2A57945CB2D4}" type="presParOf" srcId="{10D1B203-4A8C-4511-9888-862A04C9451B}" destId="{C4BC4C02-66D9-4BFF-BE1E-DFF3A0034D74}" srcOrd="0" destOrd="0" presId="urn:microsoft.com/office/officeart/2009/layout/CirclePictureHierarchy"/>
    <dgm:cxn modelId="{091392D9-5AA5-4C37-B2C9-4A3047439670}" type="presParOf" srcId="{C4BC4C02-66D9-4BFF-BE1E-DFF3A0034D74}" destId="{CD2EAEF6-BEA2-48E9-952B-2F926DA3E53F}" srcOrd="0" destOrd="0" presId="urn:microsoft.com/office/officeart/2009/layout/CirclePictureHierarchy"/>
    <dgm:cxn modelId="{9695F9A3-1DC0-4F11-B875-C0333A40C10E}" type="presParOf" srcId="{C4BC4C02-66D9-4BFF-BE1E-DFF3A0034D74}" destId="{7AAA55B3-1802-4D69-A651-9E9C23A25C24}" srcOrd="1" destOrd="0" presId="urn:microsoft.com/office/officeart/2009/layout/CirclePictureHierarchy"/>
    <dgm:cxn modelId="{6EB0ABCD-E985-493A-9C0D-BFF759E8C3F0}" type="presParOf" srcId="{10D1B203-4A8C-4511-9888-862A04C9451B}" destId="{B1768818-649C-4537-979C-50685E8FC45A}" srcOrd="1" destOrd="0" presId="urn:microsoft.com/office/officeart/2009/layout/CirclePictureHierarchy"/>
    <dgm:cxn modelId="{F6FFD0BA-2D9E-4807-9FED-359EAD0E0D7C}" type="presParOf" srcId="{32F08C39-A93B-4E59-86F0-CEEAC709F73D}" destId="{79098C00-6805-4EC4-A57C-AEF0406B152B}" srcOrd="34" destOrd="0" presId="urn:microsoft.com/office/officeart/2009/layout/CirclePictureHierarchy"/>
    <dgm:cxn modelId="{41B08338-2E4F-429D-BA35-C18133562FD9}" type="presParOf" srcId="{32F08C39-A93B-4E59-86F0-CEEAC709F73D}" destId="{49D4788F-D8FC-430A-A448-AE2CE44A3A4F}" srcOrd="35" destOrd="0" presId="urn:microsoft.com/office/officeart/2009/layout/CirclePictureHierarchy"/>
    <dgm:cxn modelId="{C531C291-0073-4F92-B673-10925C2EAE26}" type="presParOf" srcId="{49D4788F-D8FC-430A-A448-AE2CE44A3A4F}" destId="{4ECF995D-827E-460D-BEE9-161E47D94C11}" srcOrd="0" destOrd="0" presId="urn:microsoft.com/office/officeart/2009/layout/CirclePictureHierarchy"/>
    <dgm:cxn modelId="{7736446A-60CA-4014-B40B-DB02657A3C68}" type="presParOf" srcId="{4ECF995D-827E-460D-BEE9-161E47D94C11}" destId="{F5ADF5AD-C084-4F25-9D4A-08911A8B8B71}" srcOrd="0" destOrd="0" presId="urn:microsoft.com/office/officeart/2009/layout/CirclePictureHierarchy"/>
    <dgm:cxn modelId="{4EED7E25-BCB7-4981-AE96-261DB094DA5A}" type="presParOf" srcId="{4ECF995D-827E-460D-BEE9-161E47D94C11}" destId="{9F86574B-F966-400D-AE96-38CEBE300ACF}" srcOrd="1" destOrd="0" presId="urn:microsoft.com/office/officeart/2009/layout/CirclePictureHierarchy"/>
    <dgm:cxn modelId="{9C3587FD-66D0-48CB-BC8C-928A376113B3}" type="presParOf" srcId="{49D4788F-D8FC-430A-A448-AE2CE44A3A4F}" destId="{0E92CE11-1E65-4928-9169-5AB31D834C23}" srcOrd="1" destOrd="0" presId="urn:microsoft.com/office/officeart/2009/layout/CirclePictureHierarchy"/>
    <dgm:cxn modelId="{380B36EC-70C2-4D66-BA67-4B76CE44B8E6}" type="presParOf" srcId="{32F08C39-A93B-4E59-86F0-CEEAC709F73D}" destId="{9BEE83CE-BB39-4F34-B51C-5BE9561C197D}" srcOrd="36" destOrd="0" presId="urn:microsoft.com/office/officeart/2009/layout/CirclePictureHierarchy"/>
    <dgm:cxn modelId="{1098E118-BB42-4970-BC1C-8F91CE00B494}" type="presParOf" srcId="{32F08C39-A93B-4E59-86F0-CEEAC709F73D}" destId="{6D6F5917-665A-4A43-883A-DA157DC4E988}" srcOrd="37" destOrd="0" presId="urn:microsoft.com/office/officeart/2009/layout/CirclePictureHierarchy"/>
    <dgm:cxn modelId="{DE15FB24-BB38-4B08-81AC-214C2EE4DA97}" type="presParOf" srcId="{6D6F5917-665A-4A43-883A-DA157DC4E988}" destId="{B9351709-E55E-4973-888B-5B8F5ABE1574}" srcOrd="0" destOrd="0" presId="urn:microsoft.com/office/officeart/2009/layout/CirclePictureHierarchy"/>
    <dgm:cxn modelId="{97C2BFDD-D6E8-44EB-8725-6DE8BF02CF28}" type="presParOf" srcId="{B9351709-E55E-4973-888B-5B8F5ABE1574}" destId="{940393B2-3463-42FB-A5F5-3774A2DB7331}" srcOrd="0" destOrd="0" presId="urn:microsoft.com/office/officeart/2009/layout/CirclePictureHierarchy"/>
    <dgm:cxn modelId="{99ECE02F-9F0C-4C10-B16F-FA46B38E2E6D}" type="presParOf" srcId="{B9351709-E55E-4973-888B-5B8F5ABE1574}" destId="{A07BD279-5D9C-4306-9CEF-59EEFD24B905}" srcOrd="1" destOrd="0" presId="urn:microsoft.com/office/officeart/2009/layout/CirclePictureHierarchy"/>
    <dgm:cxn modelId="{0E793BA1-D1CF-434C-AC51-69EEE515B6F5}" type="presParOf" srcId="{6D6F5917-665A-4A43-883A-DA157DC4E988}" destId="{ECBD20D0-0AC3-4541-80D9-55D62EC14C1B}" srcOrd="1" destOrd="0" presId="urn:microsoft.com/office/officeart/2009/layout/CirclePictureHierarchy"/>
    <dgm:cxn modelId="{76B1D298-A355-46F0-882D-6D2C3C346639}" type="presParOf" srcId="{32F08C39-A93B-4E59-86F0-CEEAC709F73D}" destId="{3444FBA8-4944-44EB-B3FE-B114A8785039}" srcOrd="38" destOrd="0" presId="urn:microsoft.com/office/officeart/2009/layout/CirclePictureHierarchy"/>
    <dgm:cxn modelId="{81FE8CF1-4814-4ACE-A5EA-45908021D6E9}" type="presParOf" srcId="{32F08C39-A93B-4E59-86F0-CEEAC709F73D}" destId="{601AC48E-BF6C-4780-BA1B-5BE30C5EC18C}" srcOrd="39" destOrd="0" presId="urn:microsoft.com/office/officeart/2009/layout/CirclePictureHierarchy"/>
    <dgm:cxn modelId="{F026ACD9-8B64-424B-8FDF-65CD9674E360}" type="presParOf" srcId="{601AC48E-BF6C-4780-BA1B-5BE30C5EC18C}" destId="{BA4321F3-0B65-4729-B842-D5A720878A96}" srcOrd="0" destOrd="0" presId="urn:microsoft.com/office/officeart/2009/layout/CirclePictureHierarchy"/>
    <dgm:cxn modelId="{FF964CD2-B487-458F-8860-42D67C41A4D2}" type="presParOf" srcId="{BA4321F3-0B65-4729-B842-D5A720878A96}" destId="{CC7530F3-BED7-4802-8908-1E9D37187559}" srcOrd="0" destOrd="0" presId="urn:microsoft.com/office/officeart/2009/layout/CirclePictureHierarchy"/>
    <dgm:cxn modelId="{FA1E9C8B-7245-47B1-ABC4-B59CA10200C6}" type="presParOf" srcId="{BA4321F3-0B65-4729-B842-D5A720878A96}" destId="{1C34B911-9293-4A4F-8B2E-46FEC522CC08}" srcOrd="1" destOrd="0" presId="urn:microsoft.com/office/officeart/2009/layout/CirclePictureHierarchy"/>
    <dgm:cxn modelId="{B600F318-7B03-4E8D-8E5E-B64E39593A36}" type="presParOf" srcId="{601AC48E-BF6C-4780-BA1B-5BE30C5EC18C}" destId="{B5D6CB43-0C4B-42DD-8062-AAE588BF4893}" srcOrd="1" destOrd="0" presId="urn:microsoft.com/office/officeart/2009/layout/CirclePictureHierarchy"/>
    <dgm:cxn modelId="{506FEC25-5B49-4CDE-BADD-6AFF253C4741}" type="presParOf" srcId="{32F08C39-A93B-4E59-86F0-CEEAC709F73D}" destId="{973E32AC-54A2-4A78-A9A9-C0C7D5D7DAAA}" srcOrd="40" destOrd="0" presId="urn:microsoft.com/office/officeart/2009/layout/CirclePictureHierarchy"/>
    <dgm:cxn modelId="{E3CFA9AD-4657-4E1B-B835-A897654A8284}" type="presParOf" srcId="{32F08C39-A93B-4E59-86F0-CEEAC709F73D}" destId="{5AEFB5BD-CFBC-4559-93C5-B5A7C1D4D36D}" srcOrd="41" destOrd="0" presId="urn:microsoft.com/office/officeart/2009/layout/CirclePictureHierarchy"/>
    <dgm:cxn modelId="{95F7B52A-0BDF-46B3-99CE-204E44CE626C}" type="presParOf" srcId="{5AEFB5BD-CFBC-4559-93C5-B5A7C1D4D36D}" destId="{1DA60F48-4C35-48D4-9C6C-EEA232327887}" srcOrd="0" destOrd="0" presId="urn:microsoft.com/office/officeart/2009/layout/CirclePictureHierarchy"/>
    <dgm:cxn modelId="{E2EECBB8-611F-493F-B619-58814313BE5A}" type="presParOf" srcId="{1DA60F48-4C35-48D4-9C6C-EEA232327887}" destId="{D0A09244-4404-4307-8117-D75C70AE5E67}" srcOrd="0" destOrd="0" presId="urn:microsoft.com/office/officeart/2009/layout/CirclePictureHierarchy"/>
    <dgm:cxn modelId="{79604BB2-86EA-4ECA-A249-821EAB0BA64A}" type="presParOf" srcId="{1DA60F48-4C35-48D4-9C6C-EEA232327887}" destId="{A131A64B-323C-4502-9DB1-7ADDE63DBBF4}" srcOrd="1" destOrd="0" presId="urn:microsoft.com/office/officeart/2009/layout/CirclePictureHierarchy"/>
    <dgm:cxn modelId="{E517455B-8BC3-48AC-84CA-0B11CD712ED1}" type="presParOf" srcId="{5AEFB5BD-CFBC-4559-93C5-B5A7C1D4D36D}" destId="{9A87C38B-EDA0-4FB2-BBED-ADABE3A04376}" srcOrd="1" destOrd="0" presId="urn:microsoft.com/office/officeart/2009/layout/CirclePictureHierarchy"/>
    <dgm:cxn modelId="{A27E02E7-7E0E-4372-969E-96D2A2988CB6}" type="presParOf" srcId="{32F08C39-A93B-4E59-86F0-CEEAC709F73D}" destId="{ABE11676-09EC-46DE-B171-C5A0C081B9C6}" srcOrd="42" destOrd="0" presId="urn:microsoft.com/office/officeart/2009/layout/CirclePictureHierarchy"/>
    <dgm:cxn modelId="{C9EB6CC8-9232-4701-88E0-37E58AC4328A}" type="presParOf" srcId="{32F08C39-A93B-4E59-86F0-CEEAC709F73D}" destId="{1A54D347-CA66-45FD-B623-34B4E6B9758A}" srcOrd="43" destOrd="0" presId="urn:microsoft.com/office/officeart/2009/layout/CirclePictureHierarchy"/>
    <dgm:cxn modelId="{CE5CE1C4-3A46-4032-B2C8-125D1703A74A}" type="presParOf" srcId="{1A54D347-CA66-45FD-B623-34B4E6B9758A}" destId="{151CFA65-4577-42B5-BF7B-F0AAE6186DEE}" srcOrd="0" destOrd="0" presId="urn:microsoft.com/office/officeart/2009/layout/CirclePictureHierarchy"/>
    <dgm:cxn modelId="{E288375F-9E9D-4828-B7CD-66DED93AC005}" type="presParOf" srcId="{151CFA65-4577-42B5-BF7B-F0AAE6186DEE}" destId="{0CA8CD5D-AB3E-4194-9E9D-998C3D5B57AE}" srcOrd="0" destOrd="0" presId="urn:microsoft.com/office/officeart/2009/layout/CirclePictureHierarchy"/>
    <dgm:cxn modelId="{8903A7BC-94AA-4E60-A60B-E36F92273A90}" type="presParOf" srcId="{151CFA65-4577-42B5-BF7B-F0AAE6186DEE}" destId="{EBD1C909-D20E-4F92-AD0A-4C06B0057B93}" srcOrd="1" destOrd="0" presId="urn:microsoft.com/office/officeart/2009/layout/CirclePictureHierarchy"/>
    <dgm:cxn modelId="{B2E4EF0B-3A71-4E77-BC0E-F9D3E853F05B}" type="presParOf" srcId="{1A54D347-CA66-45FD-B623-34B4E6B9758A}" destId="{2A7C01B7-DEF6-4581-AF29-7DE63E3BDCB6}" srcOrd="1" destOrd="0" presId="urn:microsoft.com/office/officeart/2009/layout/CirclePictureHierarchy"/>
    <dgm:cxn modelId="{A9C97115-B725-4A00-B91E-FD99103953C9}" type="presParOf" srcId="{32F08C39-A93B-4E59-86F0-CEEAC709F73D}" destId="{27E50D97-4C5F-4DC2-ABE3-B8471BF9FFD3}" srcOrd="44" destOrd="0" presId="urn:microsoft.com/office/officeart/2009/layout/CirclePictureHierarchy"/>
    <dgm:cxn modelId="{4ABDCA5D-0601-43FB-A9FE-A108860C4C30}" type="presParOf" srcId="{32F08C39-A93B-4E59-86F0-CEEAC709F73D}" destId="{02CF02D7-B14A-4CBF-A68F-FF30FFC1492F}" srcOrd="45" destOrd="0" presId="urn:microsoft.com/office/officeart/2009/layout/CirclePictureHierarchy"/>
    <dgm:cxn modelId="{4BC706D4-E0C6-4452-8D0B-3B6501E9A74E}" type="presParOf" srcId="{02CF02D7-B14A-4CBF-A68F-FF30FFC1492F}" destId="{5A7FCCCE-132B-44A1-9DD9-FA67746614EA}" srcOrd="0" destOrd="0" presId="urn:microsoft.com/office/officeart/2009/layout/CirclePictureHierarchy"/>
    <dgm:cxn modelId="{F121CDC1-E62A-486E-BEFF-F178B9A253FE}" type="presParOf" srcId="{5A7FCCCE-132B-44A1-9DD9-FA67746614EA}" destId="{5D2E7A32-0CD3-4F9C-9E96-CA0CF8DAEFD6}" srcOrd="0" destOrd="0" presId="urn:microsoft.com/office/officeart/2009/layout/CirclePictureHierarchy"/>
    <dgm:cxn modelId="{EC50865F-0F89-46FD-8145-C0A71D0E5C49}" type="presParOf" srcId="{5A7FCCCE-132B-44A1-9DD9-FA67746614EA}" destId="{B7B1ACA3-00B9-4736-9016-22009CF58D68}" srcOrd="1" destOrd="0" presId="urn:microsoft.com/office/officeart/2009/layout/CirclePictureHierarchy"/>
    <dgm:cxn modelId="{649F7A9A-EA77-4622-8495-8D614B899C04}" type="presParOf" srcId="{02CF02D7-B14A-4CBF-A68F-FF30FFC1492F}" destId="{385043DB-E1BC-4EC7-9D5F-61663D9CEA7C}" srcOrd="1" destOrd="0" presId="urn:microsoft.com/office/officeart/2009/layout/CirclePictureHierarchy"/>
    <dgm:cxn modelId="{0C98D28D-0BDF-423D-A488-5B52C0D2BACE}" type="presParOf" srcId="{32F08C39-A93B-4E59-86F0-CEEAC709F73D}" destId="{5A8FE467-4C6B-4B35-9542-516CCDCEAB37}" srcOrd="46" destOrd="0" presId="urn:microsoft.com/office/officeart/2009/layout/CirclePictureHierarchy"/>
    <dgm:cxn modelId="{66FDCA58-DE4A-4ED5-8CE8-BD05D2165CBB}" type="presParOf" srcId="{32F08C39-A93B-4E59-86F0-CEEAC709F73D}" destId="{B6BE44D2-7749-4A1E-B518-C2DD1F220F8A}" srcOrd="47" destOrd="0" presId="urn:microsoft.com/office/officeart/2009/layout/CirclePictureHierarchy"/>
    <dgm:cxn modelId="{2AB409F0-F648-475A-BA0F-C916D696C50A}" type="presParOf" srcId="{B6BE44D2-7749-4A1E-B518-C2DD1F220F8A}" destId="{2B2A9E97-9E0F-4346-93E3-B384C039ABF3}" srcOrd="0" destOrd="0" presId="urn:microsoft.com/office/officeart/2009/layout/CirclePictureHierarchy"/>
    <dgm:cxn modelId="{FDA54A09-3CDB-4F4C-9F64-90C127C5D33E}" type="presParOf" srcId="{2B2A9E97-9E0F-4346-93E3-B384C039ABF3}" destId="{57D26DAC-0F25-4E2A-8EF2-DDCE1E69C138}" srcOrd="0" destOrd="0" presId="urn:microsoft.com/office/officeart/2009/layout/CirclePictureHierarchy"/>
    <dgm:cxn modelId="{3E8C64CB-1973-49FC-A96B-9E3613A89935}" type="presParOf" srcId="{2B2A9E97-9E0F-4346-93E3-B384C039ABF3}" destId="{CB50A57B-D128-4A5F-9D74-6ACEBF616FBD}" srcOrd="1" destOrd="0" presId="urn:microsoft.com/office/officeart/2009/layout/CirclePictureHierarchy"/>
    <dgm:cxn modelId="{FC84A754-D764-4B72-9F11-0A6BCCA81845}" type="presParOf" srcId="{B6BE44D2-7749-4A1E-B518-C2DD1F220F8A}" destId="{FDD15E66-3D25-424A-962D-CFAD8CB9C1A8}" srcOrd="1" destOrd="0" presId="urn:microsoft.com/office/officeart/2009/layout/CirclePictureHierarchy"/>
    <dgm:cxn modelId="{578FB765-C9C0-4751-B677-E3BEDB7855CF}" type="presParOf" srcId="{32F08C39-A93B-4E59-86F0-CEEAC709F73D}" destId="{06192466-D92E-41CA-8253-395FC75D1EF7}" srcOrd="48" destOrd="0" presId="urn:microsoft.com/office/officeart/2009/layout/CirclePictureHierarchy"/>
    <dgm:cxn modelId="{045A007D-890B-480D-B24C-E61BBDE145FB}" type="presParOf" srcId="{32F08C39-A93B-4E59-86F0-CEEAC709F73D}" destId="{D211F029-8BDA-4D98-A21C-979E90CFF606}" srcOrd="49" destOrd="0" presId="urn:microsoft.com/office/officeart/2009/layout/CirclePictureHierarchy"/>
    <dgm:cxn modelId="{759054D9-0226-41F3-9E0A-B942EE838BB2}" type="presParOf" srcId="{D211F029-8BDA-4D98-A21C-979E90CFF606}" destId="{B0A3EB50-D006-4FF5-BDB5-31AB979FF59F}" srcOrd="0" destOrd="0" presId="urn:microsoft.com/office/officeart/2009/layout/CirclePictureHierarchy"/>
    <dgm:cxn modelId="{FF60A379-A2D7-40F8-959D-AEDD9AE3E03C}" type="presParOf" srcId="{B0A3EB50-D006-4FF5-BDB5-31AB979FF59F}" destId="{14C0D04A-F579-4B2F-88CF-AF799DD3B244}" srcOrd="0" destOrd="0" presId="urn:microsoft.com/office/officeart/2009/layout/CirclePictureHierarchy"/>
    <dgm:cxn modelId="{009939AF-ABBE-40CD-B1B3-BB09929E95E5}" type="presParOf" srcId="{B0A3EB50-D006-4FF5-BDB5-31AB979FF59F}" destId="{726B3FB2-0F5C-4A8A-A1C5-34A4777D5FA1}" srcOrd="1" destOrd="0" presId="urn:microsoft.com/office/officeart/2009/layout/CirclePictureHierarchy"/>
    <dgm:cxn modelId="{03E69830-8D7A-4206-9327-DBC529CD1671}" type="presParOf" srcId="{D211F029-8BDA-4D98-A21C-979E90CFF606}" destId="{CD5E23DC-6458-424A-9C0C-C605C7C0BCAB}" srcOrd="1" destOrd="0" presId="urn:microsoft.com/office/officeart/2009/layout/CirclePictureHierarchy"/>
    <dgm:cxn modelId="{795D6FD7-D42B-4D9F-B80A-C7A31E182A22}" type="presParOf" srcId="{32F08C39-A93B-4E59-86F0-CEEAC709F73D}" destId="{06D656EA-FAB1-405F-8F73-220394A650ED}" srcOrd="50" destOrd="0" presId="urn:microsoft.com/office/officeart/2009/layout/CirclePictureHierarchy"/>
    <dgm:cxn modelId="{12D70C79-5965-46C0-BBAE-B9EC0B7DA155}" type="presParOf" srcId="{32F08C39-A93B-4E59-86F0-CEEAC709F73D}" destId="{F24B7583-557A-418A-A126-A17C6C21BD5B}" srcOrd="51" destOrd="0" presId="urn:microsoft.com/office/officeart/2009/layout/CirclePictureHierarchy"/>
    <dgm:cxn modelId="{1B2F913E-1311-4319-807C-AF1877418A86}" type="presParOf" srcId="{F24B7583-557A-418A-A126-A17C6C21BD5B}" destId="{CA0CAC27-5B38-41C0-AB42-D48D7A406DF5}" srcOrd="0" destOrd="0" presId="urn:microsoft.com/office/officeart/2009/layout/CirclePictureHierarchy"/>
    <dgm:cxn modelId="{536E63E7-8A6F-4B82-9385-8C6AB7132BAA}" type="presParOf" srcId="{CA0CAC27-5B38-41C0-AB42-D48D7A406DF5}" destId="{E446B79C-C380-4DB7-87D5-F9FF734B469B}" srcOrd="0" destOrd="0" presId="urn:microsoft.com/office/officeart/2009/layout/CirclePictureHierarchy"/>
    <dgm:cxn modelId="{DD91AFDC-181A-4785-A4ED-953FF5CFC0E0}" type="presParOf" srcId="{CA0CAC27-5B38-41C0-AB42-D48D7A406DF5}" destId="{01653C87-65B3-4906-9573-57138669399C}" srcOrd="1" destOrd="0" presId="urn:microsoft.com/office/officeart/2009/layout/CirclePictureHierarchy"/>
    <dgm:cxn modelId="{D02EA287-3D32-4BA6-9C44-0DD874D9868D}" type="presParOf" srcId="{F24B7583-557A-418A-A126-A17C6C21BD5B}" destId="{10A8258D-0D78-4F52-ABC6-48540E352AA6}" srcOrd="1" destOrd="0" presId="urn:microsoft.com/office/officeart/2009/layout/CirclePictureHierarchy"/>
    <dgm:cxn modelId="{0226D2F2-980B-40CC-B0D3-32029016BA07}" type="presParOf" srcId="{2069E6DB-17F5-4B52-B34D-031CEBA3EF8E}" destId="{F5C5A2ED-0461-4D9C-BBE3-46F8EC975518}" srcOrd="1" destOrd="0" presId="urn:microsoft.com/office/officeart/2009/layout/CirclePictureHierarchy"/>
    <dgm:cxn modelId="{62FAA601-1D42-4BD3-B116-CBD0BD07DF03}" type="presParOf" srcId="{F5C5A2ED-0461-4D9C-BBE3-46F8EC975518}" destId="{456F4108-E762-471F-9A3F-34BBFEC9A747}" srcOrd="0" destOrd="0" presId="urn:microsoft.com/office/officeart/2009/layout/CirclePictureHierarchy"/>
    <dgm:cxn modelId="{FBE41F88-25AA-451E-B5FA-9783D9F98C78}" type="presParOf" srcId="{456F4108-E762-471F-9A3F-34BBFEC9A747}" destId="{A5BF10E4-CD76-4D7D-809F-2D8D2F443CAA}" srcOrd="0" destOrd="0" presId="urn:microsoft.com/office/officeart/2009/layout/CirclePictureHierarchy"/>
    <dgm:cxn modelId="{3E390257-6D2D-4993-A586-5844A11B2E4D}" type="presParOf" srcId="{456F4108-E762-471F-9A3F-34BBFEC9A747}" destId="{E13BF9A6-EB46-493F-AA20-36209CD7F1AA}" srcOrd="1" destOrd="0" presId="urn:microsoft.com/office/officeart/2009/layout/CirclePictureHierarchy"/>
    <dgm:cxn modelId="{E6DAEB80-FCA3-48B3-818C-22E5C8C5E700}" type="presParOf" srcId="{F5C5A2ED-0461-4D9C-BBE3-46F8EC975518}" destId="{8DF3C0C4-F648-4892-915C-CDD90047F893}" srcOrd="1" destOrd="0" presId="urn:microsoft.com/office/officeart/2009/layout/CirclePictureHierarchy"/>
    <dgm:cxn modelId="{91CD73D3-FE13-4F8C-9ECD-0FAD880EF77E}" type="presParOf" srcId="{8DF3C0C4-F648-4892-915C-CDD90047F893}" destId="{AEA9A536-47D4-4888-B9F9-DFC9F1008222}" srcOrd="0" destOrd="0" presId="urn:microsoft.com/office/officeart/2009/layout/CirclePictureHierarchy"/>
    <dgm:cxn modelId="{F5C5D5E3-420B-4881-8344-325C767BF142}" type="presParOf" srcId="{8DF3C0C4-F648-4892-915C-CDD90047F893}" destId="{163E9296-63CE-4878-A5BB-50C1F9077787}" srcOrd="1" destOrd="0" presId="urn:microsoft.com/office/officeart/2009/layout/CirclePictureHierarchy"/>
    <dgm:cxn modelId="{59AE1318-CA05-4D1B-8A0B-FEF1729347CC}" type="presParOf" srcId="{163E9296-63CE-4878-A5BB-50C1F9077787}" destId="{94F67B8A-CBC2-4918-B45B-824EB26C14AC}" srcOrd="0" destOrd="0" presId="urn:microsoft.com/office/officeart/2009/layout/CirclePictureHierarchy"/>
    <dgm:cxn modelId="{E8ED191D-43A8-406F-AC29-FF3C26E73266}" type="presParOf" srcId="{94F67B8A-CBC2-4918-B45B-824EB26C14AC}" destId="{754F8814-FACE-4192-877B-7EE6A8C23CC5}" srcOrd="0" destOrd="0" presId="urn:microsoft.com/office/officeart/2009/layout/CirclePictureHierarchy"/>
    <dgm:cxn modelId="{DDF9B69E-B623-4413-9E10-2A485778A1D3}" type="presParOf" srcId="{94F67B8A-CBC2-4918-B45B-824EB26C14AC}" destId="{08739939-4052-49B3-B7EA-6D21E97413AC}" srcOrd="1" destOrd="0" presId="urn:microsoft.com/office/officeart/2009/layout/CirclePictureHierarchy"/>
    <dgm:cxn modelId="{929165DD-67FC-4A18-AC09-BB66C47B4F9E}" type="presParOf" srcId="{163E9296-63CE-4878-A5BB-50C1F9077787}" destId="{DCB555B0-2CCE-4BDB-A08B-6FDC80ADB32F}" srcOrd="1" destOrd="0" presId="urn:microsoft.com/office/officeart/2009/layout/CirclePictureHierarchy"/>
    <dgm:cxn modelId="{FEED209F-A95B-4E69-AA6D-74BBD1082DC1}" type="presParOf" srcId="{8DF3C0C4-F648-4892-915C-CDD90047F893}" destId="{1A6070F6-FDCB-4906-8910-D2BED99DF91D}" srcOrd="2" destOrd="0" presId="urn:microsoft.com/office/officeart/2009/layout/CirclePictureHierarchy"/>
    <dgm:cxn modelId="{0D951885-5882-43FA-8CDE-8F5766FA6A3A}" type="presParOf" srcId="{8DF3C0C4-F648-4892-915C-CDD90047F893}" destId="{2F75B980-3DC8-4409-B9FF-8B6C0F5F14C8}" srcOrd="3" destOrd="0" presId="urn:microsoft.com/office/officeart/2009/layout/CirclePictureHierarchy"/>
    <dgm:cxn modelId="{50216B2D-BAE1-45C4-A798-5E0CB1F82572}" type="presParOf" srcId="{2F75B980-3DC8-4409-B9FF-8B6C0F5F14C8}" destId="{78BF2DB5-E30D-465C-9D26-78615E94BA71}" srcOrd="0" destOrd="0" presId="urn:microsoft.com/office/officeart/2009/layout/CirclePictureHierarchy"/>
    <dgm:cxn modelId="{7CEF416D-4A41-40CF-A829-1BC75C65C5F2}" type="presParOf" srcId="{78BF2DB5-E30D-465C-9D26-78615E94BA71}" destId="{73DE97E6-272D-4AAC-8D47-0558FF23858D}" srcOrd="0" destOrd="0" presId="urn:microsoft.com/office/officeart/2009/layout/CirclePictureHierarchy"/>
    <dgm:cxn modelId="{56D188FE-E9D3-4D3D-9D15-39DEE67ED385}" type="presParOf" srcId="{78BF2DB5-E30D-465C-9D26-78615E94BA71}" destId="{F6688A87-1EB7-4B1F-BCD8-623EBB91FEAE}" srcOrd="1" destOrd="0" presId="urn:microsoft.com/office/officeart/2009/layout/CirclePictureHierarchy"/>
    <dgm:cxn modelId="{6E92BABA-1656-4A7D-BD51-940C300BC487}" type="presParOf" srcId="{2F75B980-3DC8-4409-B9FF-8B6C0F5F14C8}" destId="{DAF528D0-5221-4D71-B8B9-78E365919F58}" srcOrd="1" destOrd="0" presId="urn:microsoft.com/office/officeart/2009/layout/CirclePictureHierarchy"/>
    <dgm:cxn modelId="{38AF10E2-BDD2-4649-87E3-D416F13AC969}" type="presParOf" srcId="{8DF3C0C4-F648-4892-915C-CDD90047F893}" destId="{07FAB877-5A03-49C6-8EAE-4CCB5A812086}" srcOrd="4" destOrd="0" presId="urn:microsoft.com/office/officeart/2009/layout/CirclePictureHierarchy"/>
    <dgm:cxn modelId="{EC2D6442-0B32-469A-940A-FFC198CFC467}" type="presParOf" srcId="{8DF3C0C4-F648-4892-915C-CDD90047F893}" destId="{B9DB673B-9306-4938-872A-9221D25898F8}" srcOrd="5" destOrd="0" presId="urn:microsoft.com/office/officeart/2009/layout/CirclePictureHierarchy"/>
    <dgm:cxn modelId="{3ED494FE-39FB-4372-80A0-8B39B8934E8C}" type="presParOf" srcId="{B9DB673B-9306-4938-872A-9221D25898F8}" destId="{C41B5253-1348-4129-84B0-2D658992DE54}" srcOrd="0" destOrd="0" presId="urn:microsoft.com/office/officeart/2009/layout/CirclePictureHierarchy"/>
    <dgm:cxn modelId="{F6162B49-D77B-4D26-B808-1C23D73B6468}" type="presParOf" srcId="{C41B5253-1348-4129-84B0-2D658992DE54}" destId="{CCA62B58-854B-4C4A-9CD0-7950B0B3634E}" srcOrd="0" destOrd="0" presId="urn:microsoft.com/office/officeart/2009/layout/CirclePictureHierarchy"/>
    <dgm:cxn modelId="{C839ECD4-2120-4453-BA5A-D1CC63B6CEDA}" type="presParOf" srcId="{C41B5253-1348-4129-84B0-2D658992DE54}" destId="{D5832D5D-78F0-45EE-A554-650C8C53498D}" srcOrd="1" destOrd="0" presId="urn:microsoft.com/office/officeart/2009/layout/CirclePictureHierarchy"/>
    <dgm:cxn modelId="{BA8A090A-45AD-4E9C-A3B3-6AC06A56E72F}" type="presParOf" srcId="{B9DB673B-9306-4938-872A-9221D25898F8}" destId="{07C9BD62-4106-4086-86EF-F21D790890AE}"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315412-1668-49BA-8E77-F69C60244C17}" type="doc">
      <dgm:prSet loTypeId="urn:microsoft.com/office/officeart/2009/layout/CirclePictureHierarchy" loCatId="hierarchy" qsTypeId="urn:microsoft.com/office/officeart/2005/8/quickstyle/simple1" qsCatId="simple" csTypeId="urn:microsoft.com/office/officeart/2005/8/colors/accent1_2" csCatId="accent1" phldr="1"/>
      <dgm:spPr/>
      <dgm:t>
        <a:bodyPr/>
        <a:lstStyle/>
        <a:p>
          <a:endParaRPr kumimoji="1" lang="ja-JP" altLang="en-US"/>
        </a:p>
      </dgm:t>
    </dgm:pt>
    <dgm:pt modelId="{544498CE-EE57-4708-B24D-7E25EB0B6AE8}">
      <dgm:prSet phldrT="[テキスト]"/>
      <dgm:spPr/>
      <dgm:t>
        <a:bodyPr/>
        <a:lstStyle/>
        <a:p>
          <a:r>
            <a:rPr kumimoji="1" lang="ja-JP" altLang="en-US" dirty="0" smtClean="0"/>
            <a:t>複製と使用（１　例　</a:t>
          </a:r>
          <a:r>
            <a:rPr kumimoji="1" lang="en-US" altLang="ja-JP" dirty="0" smtClean="0"/>
            <a:t>id 1751</a:t>
          </a:r>
          <a:r>
            <a:rPr kumimoji="1" lang="ja-JP" altLang="en-US" dirty="0" smtClean="0"/>
            <a:t>）</a:t>
          </a:r>
          <a:endParaRPr kumimoji="1" lang="ja-JP" altLang="en-US" dirty="0"/>
        </a:p>
      </dgm:t>
    </dgm:pt>
    <dgm:pt modelId="{09F2719C-00D3-4D99-B6B7-6F6285070805}" type="parTrans" cxnId="{0D890280-C80D-4848-ADB3-7EEB089DB297}">
      <dgm:prSet/>
      <dgm:spPr/>
      <dgm:t>
        <a:bodyPr/>
        <a:lstStyle/>
        <a:p>
          <a:endParaRPr kumimoji="1" lang="ja-JP" altLang="en-US"/>
        </a:p>
      </dgm:t>
    </dgm:pt>
    <dgm:pt modelId="{2AAA0842-25CC-4D8A-94E6-DB066A1BA7D2}" type="sibTrans" cxnId="{0D890280-C80D-4848-ADB3-7EEB089DB297}">
      <dgm:prSet/>
      <dgm:spPr/>
      <dgm:t>
        <a:bodyPr/>
        <a:lstStyle/>
        <a:p>
          <a:endParaRPr kumimoji="1" lang="ja-JP" altLang="en-US"/>
        </a:p>
      </dgm:t>
    </dgm:pt>
    <dgm:pt modelId="{A2AAE15A-331B-4FBA-AAF2-3C7E2FA665C2}">
      <dgm:prSet phldrT="[テキスト]"/>
      <dgm:spPr/>
      <dgm:t>
        <a:bodyPr/>
        <a:lstStyle/>
        <a:p>
          <a:r>
            <a:rPr kumimoji="1" lang="ja-JP" altLang="en-US" dirty="0" smtClean="0"/>
            <a:t>修正の有無にかかわらずソースとオブジェクトコードの使用と再配布（１２　例　</a:t>
          </a:r>
          <a:r>
            <a:rPr kumimoji="1" lang="en-US" altLang="ja-JP" dirty="0" smtClean="0"/>
            <a:t>id 1776</a:t>
          </a:r>
          <a:r>
            <a:rPr kumimoji="1" lang="ja-JP" altLang="en-US" dirty="0" smtClean="0"/>
            <a:t>）</a:t>
          </a:r>
          <a:endParaRPr kumimoji="1" lang="ja-JP" altLang="en-US" dirty="0"/>
        </a:p>
      </dgm:t>
    </dgm:pt>
    <dgm:pt modelId="{A9E1FC0B-28B0-49EA-9380-8623451BF6F5}" type="parTrans" cxnId="{72FAAAEC-87D6-497F-99A1-3342DA3BA42D}">
      <dgm:prSet/>
      <dgm:spPr/>
      <dgm:t>
        <a:bodyPr/>
        <a:lstStyle/>
        <a:p>
          <a:endParaRPr kumimoji="1" lang="ja-JP" altLang="en-US"/>
        </a:p>
      </dgm:t>
    </dgm:pt>
    <dgm:pt modelId="{1F78051F-F590-499B-B48A-CC7F79DB15F1}" type="sibTrans" cxnId="{72FAAAEC-87D6-497F-99A1-3342DA3BA42D}">
      <dgm:prSet/>
      <dgm:spPr/>
      <dgm:t>
        <a:bodyPr/>
        <a:lstStyle/>
        <a:p>
          <a:endParaRPr kumimoji="1" lang="ja-JP" altLang="en-US"/>
        </a:p>
      </dgm:t>
    </dgm:pt>
    <dgm:pt modelId="{39F3E265-EA46-4FD0-9366-958ADC855949}">
      <dgm:prSet phldrT="[テキスト]"/>
      <dgm:spPr/>
      <dgm:t>
        <a:bodyPr/>
        <a:lstStyle/>
        <a:p>
          <a:r>
            <a:rPr kumimoji="1" lang="ja-JP" altLang="en-US" dirty="0" smtClean="0"/>
            <a:t>ソフトウェアの使用、修正（４　例　</a:t>
          </a:r>
          <a:r>
            <a:rPr kumimoji="1" lang="en-US" altLang="ja-JP" dirty="0" smtClean="0"/>
            <a:t>id 1326</a:t>
          </a:r>
          <a:r>
            <a:rPr kumimoji="1" lang="ja-JP" altLang="en-US" dirty="0" smtClean="0"/>
            <a:t>）</a:t>
          </a:r>
          <a:endParaRPr kumimoji="1" lang="ja-JP" altLang="en-US" dirty="0"/>
        </a:p>
      </dgm:t>
    </dgm:pt>
    <dgm:pt modelId="{0B551403-F1EE-4FD6-A6FB-7E3D0B501A2C}" type="parTrans" cxnId="{D7FC8037-97DD-4CF0-A879-65419115AF67}">
      <dgm:prSet/>
      <dgm:spPr/>
      <dgm:t>
        <a:bodyPr/>
        <a:lstStyle/>
        <a:p>
          <a:endParaRPr kumimoji="1" lang="ja-JP" altLang="en-US"/>
        </a:p>
      </dgm:t>
    </dgm:pt>
    <dgm:pt modelId="{DD3D5159-A33D-4844-80DD-EBA700C938E3}" type="sibTrans" cxnId="{D7FC8037-97DD-4CF0-A879-65419115AF67}">
      <dgm:prSet/>
      <dgm:spPr/>
      <dgm:t>
        <a:bodyPr/>
        <a:lstStyle/>
        <a:p>
          <a:endParaRPr kumimoji="1" lang="ja-JP" altLang="en-US"/>
        </a:p>
      </dgm:t>
    </dgm:pt>
    <dgm:pt modelId="{1F5E51EE-B40F-4E40-8606-D71F2AC68FF7}">
      <dgm:prSet phldrT="[テキスト]"/>
      <dgm:spPr/>
      <dgm:t>
        <a:bodyPr/>
        <a:lstStyle/>
        <a:p>
          <a:r>
            <a:rPr kumimoji="1" lang="ja-JP" altLang="en-US" dirty="0" smtClean="0"/>
            <a:t>修正の有無に関わらず、複製と配布を認める（２　例　</a:t>
          </a:r>
          <a:r>
            <a:rPr kumimoji="1" lang="en-US" altLang="ja-JP" dirty="0" smtClean="0"/>
            <a:t>id 350</a:t>
          </a:r>
          <a:r>
            <a:rPr kumimoji="1" lang="ja-JP" altLang="en-US" dirty="0" smtClean="0"/>
            <a:t>）</a:t>
          </a:r>
          <a:endParaRPr kumimoji="1" lang="ja-JP" altLang="en-US" dirty="0"/>
        </a:p>
      </dgm:t>
    </dgm:pt>
    <dgm:pt modelId="{18D2C300-13BE-466E-BC95-1B7143435DBF}" type="parTrans" cxnId="{EC037BFE-5892-4B6B-88E3-10A7BFBBB400}">
      <dgm:prSet/>
      <dgm:spPr/>
      <dgm:t>
        <a:bodyPr/>
        <a:lstStyle/>
        <a:p>
          <a:endParaRPr kumimoji="1" lang="ja-JP" altLang="en-US"/>
        </a:p>
      </dgm:t>
    </dgm:pt>
    <dgm:pt modelId="{411386FA-2BE4-461D-AD1E-95CA3858931D}" type="sibTrans" cxnId="{EC037BFE-5892-4B6B-88E3-10A7BFBBB400}">
      <dgm:prSet/>
      <dgm:spPr/>
      <dgm:t>
        <a:bodyPr/>
        <a:lstStyle/>
        <a:p>
          <a:endParaRPr kumimoji="1" lang="ja-JP" altLang="en-US"/>
        </a:p>
      </dgm:t>
    </dgm:pt>
    <dgm:pt modelId="{B54EDB07-F24E-44D9-B68E-FF663E3E3AC1}">
      <dgm:prSet phldrT="[テキスト]"/>
      <dgm:spPr/>
      <dgm:t>
        <a:bodyPr/>
        <a:lstStyle/>
        <a:p>
          <a:r>
            <a:rPr kumimoji="1" lang="ja-JP" altLang="en-US" dirty="0" smtClean="0"/>
            <a:t>様々な目的での利用を許可する（２　例　</a:t>
          </a:r>
          <a:r>
            <a:rPr kumimoji="1" lang="en-US" altLang="ja-JP" dirty="0" smtClean="0"/>
            <a:t>id 294</a:t>
          </a:r>
          <a:r>
            <a:rPr kumimoji="1" lang="ja-JP" altLang="en-US" dirty="0" smtClean="0"/>
            <a:t>）</a:t>
          </a:r>
          <a:endParaRPr kumimoji="1" lang="ja-JP" altLang="en-US" dirty="0"/>
        </a:p>
      </dgm:t>
    </dgm:pt>
    <dgm:pt modelId="{CC00A926-8373-495F-A6FB-C3B2CE52805D}" type="parTrans" cxnId="{4CED08DA-5D7E-4BDA-A769-9D5A2B61EFEE}">
      <dgm:prSet/>
      <dgm:spPr/>
      <dgm:t>
        <a:bodyPr/>
        <a:lstStyle/>
        <a:p>
          <a:endParaRPr kumimoji="1" lang="ja-JP" altLang="en-US"/>
        </a:p>
      </dgm:t>
    </dgm:pt>
    <dgm:pt modelId="{7FFF971D-C8AB-491E-977E-C1501E9494D7}" type="sibTrans" cxnId="{4CED08DA-5D7E-4BDA-A769-9D5A2B61EFEE}">
      <dgm:prSet/>
      <dgm:spPr/>
      <dgm:t>
        <a:bodyPr/>
        <a:lstStyle/>
        <a:p>
          <a:endParaRPr kumimoji="1" lang="ja-JP" altLang="en-US"/>
        </a:p>
      </dgm:t>
    </dgm:pt>
    <dgm:pt modelId="{8C65173D-FFD5-43B4-8C09-A1D3BDE60CD3}">
      <dgm:prSet phldrT="[テキスト]"/>
      <dgm:spPr/>
      <dgm:t>
        <a:bodyPr/>
        <a:lstStyle/>
        <a:p>
          <a:r>
            <a:rPr kumimoji="1" lang="ja-JP" altLang="en-US" dirty="0" smtClean="0"/>
            <a:t>無制限の配布と修正を許可（１　例　</a:t>
          </a:r>
          <a:r>
            <a:rPr kumimoji="1" lang="en-US" altLang="ja-JP" dirty="0" smtClean="0"/>
            <a:t>id 289</a:t>
          </a:r>
          <a:r>
            <a:rPr kumimoji="1" lang="ja-JP" altLang="en-US" dirty="0" smtClean="0"/>
            <a:t>）</a:t>
          </a:r>
          <a:endParaRPr kumimoji="1" lang="ja-JP" altLang="en-US" dirty="0"/>
        </a:p>
      </dgm:t>
    </dgm:pt>
    <dgm:pt modelId="{F8375494-6E6A-43EA-81A9-F3EA149F654A}" type="parTrans" cxnId="{81B4D9B3-206D-4206-86E5-11B8691CB4AC}">
      <dgm:prSet/>
      <dgm:spPr/>
      <dgm:t>
        <a:bodyPr/>
        <a:lstStyle/>
        <a:p>
          <a:endParaRPr kumimoji="1" lang="ja-JP" altLang="en-US"/>
        </a:p>
      </dgm:t>
    </dgm:pt>
    <dgm:pt modelId="{1A9ECA5B-77E0-482C-A2AD-848024E8992A}" type="sibTrans" cxnId="{81B4D9B3-206D-4206-86E5-11B8691CB4AC}">
      <dgm:prSet/>
      <dgm:spPr/>
      <dgm:t>
        <a:bodyPr/>
        <a:lstStyle/>
        <a:p>
          <a:endParaRPr kumimoji="1" lang="ja-JP" altLang="en-US"/>
        </a:p>
      </dgm:t>
    </dgm:pt>
    <dgm:pt modelId="{8470B838-5DD5-4D91-8054-5FB61E416C2B}">
      <dgm:prSet phldrT="[テキスト]"/>
      <dgm:spPr/>
      <dgm:t>
        <a:bodyPr/>
        <a:lstStyle/>
        <a:p>
          <a:r>
            <a:rPr kumimoji="1" lang="ja-JP" altLang="en-US" dirty="0" smtClean="0"/>
            <a:t>配布、修正、複製、使用、売ること、そして、料金なしで様々な目的に使用してもよい（２　例　</a:t>
          </a:r>
          <a:r>
            <a:rPr kumimoji="1" lang="en-US" altLang="ja-JP" dirty="0" smtClean="0"/>
            <a:t>id 1244</a:t>
          </a:r>
          <a:r>
            <a:rPr kumimoji="1" lang="ja-JP" altLang="en-US" dirty="0" smtClean="0"/>
            <a:t>）</a:t>
          </a:r>
          <a:endParaRPr kumimoji="1" lang="ja-JP" altLang="en-US" dirty="0"/>
        </a:p>
      </dgm:t>
    </dgm:pt>
    <dgm:pt modelId="{9C3158DF-7E3F-4A42-8901-C8215A1DEC8D}" type="parTrans" cxnId="{BA88C158-2392-4E31-92C5-BC49927BDA8D}">
      <dgm:prSet/>
      <dgm:spPr/>
      <dgm:t>
        <a:bodyPr/>
        <a:lstStyle/>
        <a:p>
          <a:endParaRPr kumimoji="1" lang="ja-JP" altLang="en-US"/>
        </a:p>
      </dgm:t>
    </dgm:pt>
    <dgm:pt modelId="{3A87F754-A21D-42BB-B413-99BAFC416E0C}" type="sibTrans" cxnId="{BA88C158-2392-4E31-92C5-BC49927BDA8D}">
      <dgm:prSet/>
      <dgm:spPr/>
      <dgm:t>
        <a:bodyPr/>
        <a:lstStyle/>
        <a:p>
          <a:endParaRPr kumimoji="1" lang="ja-JP" altLang="en-US"/>
        </a:p>
      </dgm:t>
    </dgm:pt>
    <dgm:pt modelId="{2D44AAD1-BAC1-4F41-ADB6-4A01C52E563A}">
      <dgm:prSet phldrT="[テキスト]"/>
      <dgm:spPr/>
      <dgm:t>
        <a:bodyPr/>
        <a:lstStyle/>
        <a:p>
          <a:r>
            <a:rPr kumimoji="1" lang="ja-JP" altLang="en-US" dirty="0" smtClean="0"/>
            <a:t>このソフトウェアの配布、使用、複製、修正を許可する（１　例　</a:t>
          </a:r>
          <a:r>
            <a:rPr kumimoji="1" lang="en-US" altLang="ja-JP" dirty="0" smtClean="0"/>
            <a:t>id 1489</a:t>
          </a:r>
          <a:r>
            <a:rPr kumimoji="1" lang="ja-JP" altLang="en-US" dirty="0" smtClean="0"/>
            <a:t>）</a:t>
          </a:r>
          <a:endParaRPr kumimoji="1" lang="ja-JP" altLang="en-US" dirty="0"/>
        </a:p>
      </dgm:t>
    </dgm:pt>
    <dgm:pt modelId="{878C047D-FB6A-4DDA-8148-AC1935F57053}" type="parTrans" cxnId="{A6F56D49-C361-4CD1-B2BB-BB93239A3744}">
      <dgm:prSet/>
      <dgm:spPr/>
      <dgm:t>
        <a:bodyPr/>
        <a:lstStyle/>
        <a:p>
          <a:endParaRPr kumimoji="1" lang="ja-JP" altLang="en-US"/>
        </a:p>
      </dgm:t>
    </dgm:pt>
    <dgm:pt modelId="{8EBE7125-B851-4E44-8006-4616B9E2B48B}" type="sibTrans" cxnId="{A6F56D49-C361-4CD1-B2BB-BB93239A3744}">
      <dgm:prSet/>
      <dgm:spPr/>
      <dgm:t>
        <a:bodyPr/>
        <a:lstStyle/>
        <a:p>
          <a:endParaRPr kumimoji="1" lang="ja-JP" altLang="en-US"/>
        </a:p>
      </dgm:t>
    </dgm:pt>
    <dgm:pt modelId="{EE49CF0E-602F-4F71-B145-567D27B15B45}">
      <dgm:prSet phldrT="[テキスト]"/>
      <dgm:spPr/>
      <dgm:t>
        <a:bodyPr/>
        <a:lstStyle/>
        <a:p>
          <a:r>
            <a:rPr kumimoji="1" lang="ja-JP" altLang="en-US" dirty="0" smtClean="0"/>
            <a:t>修正の有無にかかわらずバイナリの配布と使用を許可（２　例　</a:t>
          </a:r>
          <a:r>
            <a:rPr kumimoji="1" lang="en-US" altLang="ja-JP" dirty="0" smtClean="0"/>
            <a:t>id 1436</a:t>
          </a:r>
          <a:r>
            <a:rPr kumimoji="1" lang="ja-JP" altLang="en-US" dirty="0" smtClean="0"/>
            <a:t>）</a:t>
          </a:r>
          <a:endParaRPr kumimoji="1" lang="ja-JP" altLang="en-US" dirty="0"/>
        </a:p>
      </dgm:t>
    </dgm:pt>
    <dgm:pt modelId="{03CEA9C2-B115-4A23-9ADF-068B17F3E55E}" type="parTrans" cxnId="{F11B5DD6-5C59-4B02-9F2C-E3B54F8AB960}">
      <dgm:prSet/>
      <dgm:spPr/>
      <dgm:t>
        <a:bodyPr/>
        <a:lstStyle/>
        <a:p>
          <a:endParaRPr kumimoji="1" lang="ja-JP" altLang="en-US"/>
        </a:p>
      </dgm:t>
    </dgm:pt>
    <dgm:pt modelId="{03C949D2-1F86-4896-BB8C-600E6D50CA42}" type="sibTrans" cxnId="{F11B5DD6-5C59-4B02-9F2C-E3B54F8AB960}">
      <dgm:prSet/>
      <dgm:spPr/>
      <dgm:t>
        <a:bodyPr/>
        <a:lstStyle/>
        <a:p>
          <a:endParaRPr kumimoji="1" lang="ja-JP" altLang="en-US"/>
        </a:p>
      </dgm:t>
    </dgm:pt>
    <dgm:pt modelId="{1527472F-BF8E-4624-BFCC-EE63CE4DEC0C}">
      <dgm:prSet phldrT="[テキスト]"/>
      <dgm:spPr/>
      <dgm:t>
        <a:bodyPr/>
        <a:lstStyle/>
        <a:p>
          <a:r>
            <a:rPr kumimoji="1" lang="ja-JP" altLang="en-US" dirty="0" smtClean="0"/>
            <a:t>ソースとバイナリの配布と使用を許可（３　例　</a:t>
          </a:r>
          <a:r>
            <a:rPr kumimoji="1" lang="en-US" altLang="ja-JP" dirty="0" smtClean="0"/>
            <a:t>id 13</a:t>
          </a:r>
          <a:r>
            <a:rPr kumimoji="1" lang="ja-JP" altLang="en-US" dirty="0" smtClean="0"/>
            <a:t>）</a:t>
          </a:r>
          <a:endParaRPr kumimoji="1" lang="ja-JP" altLang="en-US" dirty="0"/>
        </a:p>
      </dgm:t>
    </dgm:pt>
    <dgm:pt modelId="{2BBE6FE0-EF18-43A6-8151-B0897F64E72D}" type="parTrans" cxnId="{D4A4FAF5-9743-4279-A3D2-371BC4D8068C}">
      <dgm:prSet/>
      <dgm:spPr/>
      <dgm:t>
        <a:bodyPr/>
        <a:lstStyle/>
        <a:p>
          <a:endParaRPr kumimoji="1" lang="ja-JP" altLang="en-US"/>
        </a:p>
      </dgm:t>
    </dgm:pt>
    <dgm:pt modelId="{0375D947-85D7-41E7-BE3C-D3A4B9910D67}" type="sibTrans" cxnId="{D4A4FAF5-9743-4279-A3D2-371BC4D8068C}">
      <dgm:prSet/>
      <dgm:spPr/>
      <dgm:t>
        <a:bodyPr/>
        <a:lstStyle/>
        <a:p>
          <a:endParaRPr kumimoji="1" lang="ja-JP" altLang="en-US"/>
        </a:p>
      </dgm:t>
    </dgm:pt>
    <dgm:pt modelId="{528E71A3-B75B-4E8A-B765-81711D474141}">
      <dgm:prSet phldrT="[テキスト]"/>
      <dgm:spPr/>
      <dgm:t>
        <a:bodyPr/>
        <a:lstStyle/>
        <a:p>
          <a:r>
            <a:rPr kumimoji="1" lang="ja-JP" altLang="en-US" dirty="0" smtClean="0"/>
            <a:t>修正の有無にかかわらずソースの配布と使用を許可（１　例　</a:t>
          </a:r>
          <a:r>
            <a:rPr kumimoji="1" lang="en-US" altLang="ja-JP" dirty="0" smtClean="0"/>
            <a:t>id 1286</a:t>
          </a:r>
          <a:r>
            <a:rPr kumimoji="1" lang="ja-JP" altLang="en-US" dirty="0" smtClean="0"/>
            <a:t>）</a:t>
          </a:r>
          <a:endParaRPr kumimoji="1" lang="ja-JP" altLang="en-US" dirty="0"/>
        </a:p>
      </dgm:t>
    </dgm:pt>
    <dgm:pt modelId="{92FBDE15-B47F-49C3-B074-0ACFB49D3B95}" type="parTrans" cxnId="{07031EF2-77A3-4DF9-ADAA-7D199E52ACFF}">
      <dgm:prSet/>
      <dgm:spPr/>
      <dgm:t>
        <a:bodyPr/>
        <a:lstStyle/>
        <a:p>
          <a:endParaRPr kumimoji="1" lang="ja-JP" altLang="en-US"/>
        </a:p>
      </dgm:t>
    </dgm:pt>
    <dgm:pt modelId="{E5F53DDA-B12C-4A34-9A14-8BC96B2FEF38}" type="sibTrans" cxnId="{07031EF2-77A3-4DF9-ADAA-7D199E52ACFF}">
      <dgm:prSet/>
      <dgm:spPr/>
      <dgm:t>
        <a:bodyPr/>
        <a:lstStyle/>
        <a:p>
          <a:endParaRPr kumimoji="1" lang="ja-JP" altLang="en-US"/>
        </a:p>
      </dgm:t>
    </dgm:pt>
    <dgm:pt modelId="{BFA8A2ED-031E-4023-B3BE-410E10347A19}">
      <dgm:prSet phldrT="[テキスト]"/>
      <dgm:spPr/>
      <dgm:t>
        <a:bodyPr/>
        <a:lstStyle/>
        <a:p>
          <a:r>
            <a:rPr kumimoji="1" lang="ja-JP" altLang="en-US" dirty="0" smtClean="0"/>
            <a:t>修正の有無にかかわらず</a:t>
          </a:r>
          <a:r>
            <a:rPr kumimoji="1" lang="ja-JP" altLang="en-US" dirty="0" smtClean="0"/>
            <a:t>ソースの</a:t>
          </a:r>
          <a:r>
            <a:rPr kumimoji="1" lang="ja-JP" altLang="en-US" dirty="0" smtClean="0"/>
            <a:t>配布と使用を許可　</a:t>
          </a:r>
          <a:r>
            <a:rPr kumimoji="1" lang="en-US" altLang="ja-JP" dirty="0" smtClean="0"/>
            <a:t>||   </a:t>
          </a:r>
          <a:r>
            <a:rPr kumimoji="1" lang="ja-JP" altLang="en-US" dirty="0" smtClean="0"/>
            <a:t>バイナリの配布は制限なしで起こることを許可する（２　例　</a:t>
          </a:r>
          <a:r>
            <a:rPr kumimoji="1" lang="en-US" altLang="ja-JP" dirty="0" smtClean="0"/>
            <a:t>id 1082</a:t>
          </a:r>
          <a:r>
            <a:rPr kumimoji="1" lang="ja-JP" altLang="en-US" dirty="0" smtClean="0"/>
            <a:t>）</a:t>
          </a:r>
          <a:endParaRPr kumimoji="1" lang="ja-JP" altLang="en-US" dirty="0"/>
        </a:p>
      </dgm:t>
    </dgm:pt>
    <dgm:pt modelId="{B01A48EC-FC07-4150-8046-5E1890C2D400}" type="parTrans" cxnId="{E007F477-BF7E-4F37-BD0B-38D07C69F5B3}">
      <dgm:prSet/>
      <dgm:spPr/>
      <dgm:t>
        <a:bodyPr/>
        <a:lstStyle/>
        <a:p>
          <a:endParaRPr kumimoji="1" lang="ja-JP" altLang="en-US"/>
        </a:p>
      </dgm:t>
    </dgm:pt>
    <dgm:pt modelId="{55E35958-5E9F-42BB-892B-4C9226B88B30}" type="sibTrans" cxnId="{E007F477-BF7E-4F37-BD0B-38D07C69F5B3}">
      <dgm:prSet/>
      <dgm:spPr/>
      <dgm:t>
        <a:bodyPr/>
        <a:lstStyle/>
        <a:p>
          <a:endParaRPr kumimoji="1" lang="ja-JP" altLang="en-US"/>
        </a:p>
      </dgm:t>
    </dgm:pt>
    <dgm:pt modelId="{08ECD3FA-6151-4F44-9B38-6B0AE146CBF5}">
      <dgm:prSet phldrT="[テキスト]"/>
      <dgm:spPr/>
      <dgm:t>
        <a:bodyPr/>
        <a:lstStyle/>
        <a:p>
          <a:r>
            <a:rPr kumimoji="1" lang="ja-JP" altLang="en-US" dirty="0" smtClean="0"/>
            <a:t>修正の有無にかかわらずこのファイルのソースとバイナリの配布と使用を許可</a:t>
          </a:r>
          <a:endParaRPr kumimoji="1" lang="ja-JP" altLang="en-US" dirty="0"/>
        </a:p>
      </dgm:t>
    </dgm:pt>
    <dgm:pt modelId="{F76F4321-90F8-48A1-8966-49A625BFC003}" type="parTrans" cxnId="{0EDE0CDB-3584-4468-AC3D-17EDC79CEBD7}">
      <dgm:prSet/>
      <dgm:spPr/>
      <dgm:t>
        <a:bodyPr/>
        <a:lstStyle/>
        <a:p>
          <a:endParaRPr kumimoji="1" lang="ja-JP" altLang="en-US"/>
        </a:p>
      </dgm:t>
    </dgm:pt>
    <dgm:pt modelId="{DD2B9C56-3DC3-4AEB-B69F-BED7BE5E0C0D}" type="sibTrans" cxnId="{0EDE0CDB-3584-4468-AC3D-17EDC79CEBD7}">
      <dgm:prSet/>
      <dgm:spPr/>
      <dgm:t>
        <a:bodyPr/>
        <a:lstStyle/>
        <a:p>
          <a:endParaRPr kumimoji="1" lang="ja-JP" altLang="en-US"/>
        </a:p>
      </dgm:t>
    </dgm:pt>
    <dgm:pt modelId="{0CF4FB40-C963-487E-97AC-4E8D2DCC077C}">
      <dgm:prSet phldrT="[テキスト]"/>
      <dgm:spPr/>
      <dgm:t>
        <a:bodyPr/>
        <a:lstStyle/>
        <a:p>
          <a:r>
            <a:rPr kumimoji="1" lang="ja-JP" altLang="en-US" dirty="0" smtClean="0"/>
            <a:t>複製と使用ソースとバイナリのダウンロード、インストール、複製、使用、修正を許可する（１　例　</a:t>
          </a:r>
          <a:r>
            <a:rPr kumimoji="1" lang="en-US" altLang="ja-JP" dirty="0" smtClean="0"/>
            <a:t>id 1319</a:t>
          </a:r>
          <a:r>
            <a:rPr kumimoji="1" lang="ja-JP" altLang="en-US" dirty="0" smtClean="0"/>
            <a:t>）</a:t>
          </a:r>
          <a:endParaRPr kumimoji="1" lang="ja-JP" altLang="en-US" dirty="0"/>
        </a:p>
      </dgm:t>
    </dgm:pt>
    <dgm:pt modelId="{A3BF8967-A56F-4236-B670-7DE98C802C88}" type="parTrans" cxnId="{92317CB3-2B1B-4AB0-A0B8-251F5728C2FB}">
      <dgm:prSet/>
      <dgm:spPr/>
      <dgm:t>
        <a:bodyPr/>
        <a:lstStyle/>
        <a:p>
          <a:endParaRPr kumimoji="1" lang="ja-JP" altLang="en-US"/>
        </a:p>
      </dgm:t>
    </dgm:pt>
    <dgm:pt modelId="{EA0D9C0A-5B80-4AAA-AF8E-68C3C86EE831}" type="sibTrans" cxnId="{92317CB3-2B1B-4AB0-A0B8-251F5728C2FB}">
      <dgm:prSet/>
      <dgm:spPr/>
      <dgm:t>
        <a:bodyPr/>
        <a:lstStyle/>
        <a:p>
          <a:endParaRPr kumimoji="1" lang="ja-JP" altLang="en-US"/>
        </a:p>
      </dgm:t>
    </dgm:pt>
    <dgm:pt modelId="{6C211925-0589-4899-8C0C-355DA736B569}">
      <dgm:prSet phldrT="[テキスト]"/>
      <dgm:spPr/>
      <dgm:t>
        <a:bodyPr/>
        <a:lstStyle/>
        <a:p>
          <a:r>
            <a:rPr kumimoji="1" lang="ja-JP" altLang="en-US" dirty="0" smtClean="0"/>
            <a:t>無料ソフトです。修正や再配布（１　例　</a:t>
          </a:r>
          <a:r>
            <a:rPr kumimoji="1" lang="en-US" altLang="ja-JP" dirty="0" smtClean="0"/>
            <a:t>id  1703</a:t>
          </a:r>
          <a:r>
            <a:rPr kumimoji="1" lang="ja-JP" altLang="en-US" dirty="0" smtClean="0"/>
            <a:t>）</a:t>
          </a:r>
          <a:endParaRPr kumimoji="1" lang="ja-JP" altLang="en-US" dirty="0"/>
        </a:p>
      </dgm:t>
    </dgm:pt>
    <dgm:pt modelId="{1744AB4C-0D40-4D59-8D18-B850735A9A7E}" type="parTrans" cxnId="{77A47261-7079-416F-8FA5-8C267E989B12}">
      <dgm:prSet/>
      <dgm:spPr/>
      <dgm:t>
        <a:bodyPr/>
        <a:lstStyle/>
        <a:p>
          <a:endParaRPr kumimoji="1" lang="ja-JP" altLang="en-US"/>
        </a:p>
      </dgm:t>
    </dgm:pt>
    <dgm:pt modelId="{C31EB8AC-8D42-4E51-A6B7-8A46193AB78D}" type="sibTrans" cxnId="{77A47261-7079-416F-8FA5-8C267E989B12}">
      <dgm:prSet/>
      <dgm:spPr/>
      <dgm:t>
        <a:bodyPr/>
        <a:lstStyle/>
        <a:p>
          <a:endParaRPr kumimoji="1" lang="ja-JP" altLang="en-US"/>
        </a:p>
      </dgm:t>
    </dgm:pt>
    <dgm:pt modelId="{36BE84D5-7C72-417C-8CF1-CF033FAB1A1D}">
      <dgm:prSet phldrT="[テキスト]"/>
      <dgm:spPr/>
      <dgm:t>
        <a:bodyPr/>
        <a:lstStyle/>
        <a:p>
          <a:r>
            <a:rPr kumimoji="1" lang="ja-JP" altLang="en-US" dirty="0" smtClean="0"/>
            <a:t>配布は無料です派生物は商用目的さえ許可（２　例　</a:t>
          </a:r>
          <a:r>
            <a:rPr kumimoji="1" lang="en-US" altLang="ja-JP" dirty="0" smtClean="0"/>
            <a:t>id 944</a:t>
          </a:r>
          <a:r>
            <a:rPr kumimoji="1" lang="ja-JP" altLang="en-US" dirty="0" smtClean="0"/>
            <a:t>）</a:t>
          </a:r>
          <a:endParaRPr kumimoji="1" lang="ja-JP" altLang="en-US" dirty="0"/>
        </a:p>
      </dgm:t>
    </dgm:pt>
    <dgm:pt modelId="{1E8004AC-BD63-4EE3-801E-450EDDC3B5BF}" type="parTrans" cxnId="{0FBA4043-4C51-4FF3-9F03-C2CE9C672CCA}">
      <dgm:prSet/>
      <dgm:spPr/>
      <dgm:t>
        <a:bodyPr/>
        <a:lstStyle/>
        <a:p>
          <a:endParaRPr kumimoji="1" lang="ja-JP" altLang="en-US"/>
        </a:p>
      </dgm:t>
    </dgm:pt>
    <dgm:pt modelId="{6700B140-7508-4304-A1CF-BE41859899FA}" type="sibTrans" cxnId="{0FBA4043-4C51-4FF3-9F03-C2CE9C672CCA}">
      <dgm:prSet/>
      <dgm:spPr/>
      <dgm:t>
        <a:bodyPr/>
        <a:lstStyle/>
        <a:p>
          <a:endParaRPr kumimoji="1" lang="ja-JP" altLang="en-US"/>
        </a:p>
      </dgm:t>
    </dgm:pt>
    <dgm:pt modelId="{9BD237FF-4BC8-483E-B609-5B2E98C1B3A0}">
      <dgm:prSet phldrT="[テキスト]"/>
      <dgm:spPr/>
      <dgm:t>
        <a:bodyPr/>
        <a:lstStyle/>
        <a:p>
          <a:r>
            <a:rPr kumimoji="1" lang="ja-JP" altLang="en-US" dirty="0" smtClean="0"/>
            <a:t>ユーザーは責任なしで修正と複製を許可する（３　例　</a:t>
          </a:r>
          <a:r>
            <a:rPr kumimoji="1" lang="en-US" altLang="ja-JP" dirty="0" smtClean="0"/>
            <a:t>id 1024</a:t>
          </a:r>
          <a:r>
            <a:rPr kumimoji="1" lang="ja-JP" altLang="en-US" dirty="0" smtClean="0"/>
            <a:t>）</a:t>
          </a:r>
          <a:endParaRPr kumimoji="1" lang="ja-JP" altLang="en-US" dirty="0"/>
        </a:p>
      </dgm:t>
    </dgm:pt>
    <dgm:pt modelId="{7C3FD30D-31F6-4F7F-85A1-5608B5AE84C3}" type="parTrans" cxnId="{A48694BF-D989-449F-BEEB-C775B6BA9069}">
      <dgm:prSet/>
      <dgm:spPr/>
      <dgm:t>
        <a:bodyPr/>
        <a:lstStyle/>
        <a:p>
          <a:endParaRPr kumimoji="1" lang="ja-JP" altLang="en-US"/>
        </a:p>
      </dgm:t>
    </dgm:pt>
    <dgm:pt modelId="{50F27A6E-02AC-4D7E-B740-49A9B370664A}" type="sibTrans" cxnId="{A48694BF-D989-449F-BEEB-C775B6BA9069}">
      <dgm:prSet/>
      <dgm:spPr/>
      <dgm:t>
        <a:bodyPr/>
        <a:lstStyle/>
        <a:p>
          <a:endParaRPr kumimoji="1" lang="ja-JP" altLang="en-US"/>
        </a:p>
      </dgm:t>
    </dgm:pt>
    <dgm:pt modelId="{3229E3A5-403D-44DF-B7A1-5EA92D8E9713}">
      <dgm:prSet phldrT="[テキスト]"/>
      <dgm:spPr/>
      <dgm:t>
        <a:bodyPr/>
        <a:lstStyle/>
        <a:p>
          <a:r>
            <a:rPr kumimoji="1" lang="ja-JP" altLang="en-US" dirty="0" smtClean="0"/>
            <a:t>あなたはそれを貴方の望むように使って良いです（１　例　</a:t>
          </a:r>
          <a:r>
            <a:rPr kumimoji="1" lang="en-US" altLang="ja-JP" dirty="0" smtClean="0"/>
            <a:t>id 1074</a:t>
          </a:r>
          <a:r>
            <a:rPr kumimoji="1" lang="ja-JP" altLang="en-US" dirty="0" smtClean="0"/>
            <a:t>）</a:t>
          </a:r>
          <a:endParaRPr kumimoji="1" lang="ja-JP" altLang="en-US" dirty="0"/>
        </a:p>
      </dgm:t>
    </dgm:pt>
    <dgm:pt modelId="{640B1971-25A2-4D85-B90C-6C571EE11A68}" type="parTrans" cxnId="{8764868F-5332-4E84-AC69-B3FE261FD57A}">
      <dgm:prSet/>
      <dgm:spPr/>
      <dgm:t>
        <a:bodyPr/>
        <a:lstStyle/>
        <a:p>
          <a:endParaRPr kumimoji="1" lang="ja-JP" altLang="en-US"/>
        </a:p>
      </dgm:t>
    </dgm:pt>
    <dgm:pt modelId="{20A19939-4571-432B-97F5-BB41EF44A7D1}" type="sibTrans" cxnId="{8764868F-5332-4E84-AC69-B3FE261FD57A}">
      <dgm:prSet/>
      <dgm:spPr/>
      <dgm:t>
        <a:bodyPr/>
        <a:lstStyle/>
        <a:p>
          <a:endParaRPr kumimoji="1" lang="ja-JP" altLang="en-US"/>
        </a:p>
      </dgm:t>
    </dgm:pt>
    <dgm:pt modelId="{E8D2508E-6C5C-4B8E-A092-B8F819258C15}">
      <dgm:prSet phldrT="[テキスト]"/>
      <dgm:spPr/>
      <dgm:t>
        <a:bodyPr/>
        <a:lstStyle/>
        <a:p>
          <a:r>
            <a:rPr kumimoji="1" lang="ja-JP" altLang="en-US" dirty="0" smtClean="0"/>
            <a:t>あなたはこのファイルで望むことを何でもしてもよい（１　例　</a:t>
          </a:r>
          <a:r>
            <a:rPr kumimoji="1" lang="en-US" altLang="ja-JP" dirty="0" smtClean="0"/>
            <a:t>id 1711</a:t>
          </a:r>
          <a:r>
            <a:rPr kumimoji="1" lang="ja-JP" altLang="en-US" dirty="0" smtClean="0"/>
            <a:t>）</a:t>
          </a:r>
          <a:endParaRPr kumimoji="1" lang="ja-JP" altLang="en-US" dirty="0"/>
        </a:p>
      </dgm:t>
    </dgm:pt>
    <dgm:pt modelId="{BC548DB5-4D3E-4D29-BA2E-550EC9CCBB08}" type="parTrans" cxnId="{B2FA6944-56D3-4B57-A2C6-4FA651652C3F}">
      <dgm:prSet/>
      <dgm:spPr/>
      <dgm:t>
        <a:bodyPr/>
        <a:lstStyle/>
        <a:p>
          <a:endParaRPr kumimoji="1" lang="ja-JP" altLang="en-US"/>
        </a:p>
      </dgm:t>
    </dgm:pt>
    <dgm:pt modelId="{3DB351F3-70E5-4CC0-82EB-839162DFD798}" type="sibTrans" cxnId="{B2FA6944-56D3-4B57-A2C6-4FA651652C3F}">
      <dgm:prSet/>
      <dgm:spPr/>
      <dgm:t>
        <a:bodyPr/>
        <a:lstStyle/>
        <a:p>
          <a:endParaRPr kumimoji="1" lang="ja-JP" altLang="en-US"/>
        </a:p>
      </dgm:t>
    </dgm:pt>
    <dgm:pt modelId="{164474BE-8786-4127-B016-19F55E6D7DDE}">
      <dgm:prSet phldrT="[テキスト]"/>
      <dgm:spPr/>
      <dgm:t>
        <a:bodyPr/>
        <a:lstStyle/>
        <a:p>
          <a:r>
            <a:rPr kumimoji="1" lang="ja-JP" altLang="en-US" dirty="0" smtClean="0"/>
            <a:t>あなたはこのソフトウェア（「ファイル名」）を自由に配布と修正、複製をしてもよい（２　例　</a:t>
          </a:r>
          <a:r>
            <a:rPr kumimoji="1" lang="en-US" altLang="ja-JP" dirty="0" smtClean="0"/>
            <a:t>id 1088</a:t>
          </a:r>
          <a:r>
            <a:rPr kumimoji="1" lang="ja-JP" altLang="en-US" dirty="0" smtClean="0"/>
            <a:t>）</a:t>
          </a:r>
          <a:endParaRPr kumimoji="1" lang="ja-JP" altLang="en-US" dirty="0"/>
        </a:p>
      </dgm:t>
    </dgm:pt>
    <dgm:pt modelId="{C4C618AE-9905-4C56-81B2-C9302338ADF7}" type="parTrans" cxnId="{6CE47848-377B-4637-951B-DA9070701E96}">
      <dgm:prSet/>
      <dgm:spPr/>
      <dgm:t>
        <a:bodyPr/>
        <a:lstStyle/>
        <a:p>
          <a:endParaRPr kumimoji="1" lang="ja-JP" altLang="en-US"/>
        </a:p>
      </dgm:t>
    </dgm:pt>
    <dgm:pt modelId="{5E9C8B98-E7FD-4173-8543-6406E104CF19}" type="sibTrans" cxnId="{6CE47848-377B-4637-951B-DA9070701E96}">
      <dgm:prSet/>
      <dgm:spPr/>
      <dgm:t>
        <a:bodyPr/>
        <a:lstStyle/>
        <a:p>
          <a:endParaRPr kumimoji="1" lang="ja-JP" altLang="en-US"/>
        </a:p>
      </dgm:t>
    </dgm:pt>
    <dgm:pt modelId="{24F4C5E8-BEA2-48FB-89AC-42907112561E}">
      <dgm:prSet phldrT="[テキスト]"/>
      <dgm:spPr/>
      <dgm:t>
        <a:bodyPr/>
        <a:lstStyle/>
        <a:p>
          <a:r>
            <a:rPr kumimoji="1" lang="ja-JP" altLang="en-US" dirty="0" smtClean="0"/>
            <a:t>修正されているかどうかに関わらずこのソースのバージョンの再配布をしてもよい（１　例　</a:t>
          </a:r>
          <a:r>
            <a:rPr kumimoji="1" lang="en-US" altLang="ja-JP" dirty="0" smtClean="0"/>
            <a:t>id 911</a:t>
          </a:r>
          <a:r>
            <a:rPr kumimoji="1" lang="ja-JP" altLang="en-US" dirty="0" smtClean="0"/>
            <a:t>）</a:t>
          </a:r>
          <a:endParaRPr kumimoji="1" lang="ja-JP" altLang="en-US" dirty="0"/>
        </a:p>
      </dgm:t>
    </dgm:pt>
    <dgm:pt modelId="{BCE5AA80-A89B-4F5D-9015-EE46FBC54BF3}" type="parTrans" cxnId="{E3D424B9-A147-4DAF-B215-D8453437FC80}">
      <dgm:prSet/>
      <dgm:spPr/>
      <dgm:t>
        <a:bodyPr/>
        <a:lstStyle/>
        <a:p>
          <a:endParaRPr kumimoji="1" lang="ja-JP" altLang="en-US"/>
        </a:p>
      </dgm:t>
    </dgm:pt>
    <dgm:pt modelId="{54A99C27-3691-4552-B02C-4C886585388A}" type="sibTrans" cxnId="{E3D424B9-A147-4DAF-B215-D8453437FC80}">
      <dgm:prSet/>
      <dgm:spPr/>
      <dgm:t>
        <a:bodyPr/>
        <a:lstStyle/>
        <a:p>
          <a:endParaRPr kumimoji="1" lang="ja-JP" altLang="en-US"/>
        </a:p>
      </dgm:t>
    </dgm:pt>
    <dgm:pt modelId="{2DC70EC2-4D17-4550-8BD6-DA95EBBBB5D5}">
      <dgm:prSet phldrT="[テキスト]"/>
      <dgm:spPr/>
      <dgm:t>
        <a:bodyPr/>
        <a:lstStyle/>
        <a:p>
          <a:r>
            <a:rPr kumimoji="1" lang="ja-JP" altLang="en-US" dirty="0" smtClean="0"/>
            <a:t>なし（５　例　</a:t>
          </a:r>
          <a:r>
            <a:rPr kumimoji="1" lang="en-US" altLang="ja-JP" dirty="0" smtClean="0"/>
            <a:t>id 298</a:t>
          </a:r>
          <a:r>
            <a:rPr kumimoji="1" lang="ja-JP" altLang="en-US" dirty="0" smtClean="0"/>
            <a:t>）</a:t>
          </a:r>
          <a:endParaRPr kumimoji="1" lang="ja-JP" altLang="en-US" dirty="0"/>
        </a:p>
      </dgm:t>
    </dgm:pt>
    <dgm:pt modelId="{613541D4-2176-40A1-A54E-C4488505E9C5}" type="parTrans" cxnId="{E5D7C305-0CC3-468D-8902-E8DDB33724E1}">
      <dgm:prSet/>
      <dgm:spPr/>
      <dgm:t>
        <a:bodyPr/>
        <a:lstStyle/>
        <a:p>
          <a:endParaRPr kumimoji="1" lang="ja-JP" altLang="en-US"/>
        </a:p>
      </dgm:t>
    </dgm:pt>
    <dgm:pt modelId="{D75DA754-661B-48E0-A1E0-C29C4D603718}" type="sibTrans" cxnId="{E5D7C305-0CC3-468D-8902-E8DDB33724E1}">
      <dgm:prSet/>
      <dgm:spPr/>
      <dgm:t>
        <a:bodyPr/>
        <a:lstStyle/>
        <a:p>
          <a:endParaRPr kumimoji="1" lang="ja-JP" altLang="en-US"/>
        </a:p>
      </dgm:t>
    </dgm:pt>
    <dgm:pt modelId="{60EEE793-509D-4DA6-8C05-9102A2FD5196}">
      <dgm:prSet phldrT="[テキスト]"/>
      <dgm:spPr/>
      <dgm:t>
        <a:bodyPr/>
        <a:lstStyle/>
        <a:p>
          <a:r>
            <a:rPr kumimoji="1" lang="ja-JP" altLang="en-US" dirty="0" smtClean="0"/>
            <a:t>配布と複製を許可する（１　例　</a:t>
          </a:r>
          <a:r>
            <a:rPr kumimoji="1" lang="en-US" altLang="ja-JP" dirty="0" smtClean="0"/>
            <a:t>id 1063</a:t>
          </a:r>
          <a:r>
            <a:rPr kumimoji="1" lang="ja-JP" altLang="en-US" dirty="0" smtClean="0"/>
            <a:t>）</a:t>
          </a:r>
          <a:endParaRPr kumimoji="1" lang="ja-JP" altLang="en-US" dirty="0"/>
        </a:p>
      </dgm:t>
    </dgm:pt>
    <dgm:pt modelId="{CEF9B9B3-07ED-4F47-8D07-143A81A52E71}" type="parTrans" cxnId="{70E0BFC2-7EC7-4546-92B6-2BAF1F306572}">
      <dgm:prSet/>
      <dgm:spPr/>
      <dgm:t>
        <a:bodyPr/>
        <a:lstStyle/>
        <a:p>
          <a:endParaRPr kumimoji="1" lang="ja-JP" altLang="en-US"/>
        </a:p>
      </dgm:t>
    </dgm:pt>
    <dgm:pt modelId="{7E23433A-A192-47AB-9DDC-BC94FE2E214D}" type="sibTrans" cxnId="{70E0BFC2-7EC7-4546-92B6-2BAF1F306572}">
      <dgm:prSet/>
      <dgm:spPr/>
      <dgm:t>
        <a:bodyPr/>
        <a:lstStyle/>
        <a:p>
          <a:endParaRPr kumimoji="1" lang="ja-JP" altLang="en-US"/>
        </a:p>
      </dgm:t>
    </dgm:pt>
    <dgm:pt modelId="{892013B3-A421-469A-9868-264ADF1472B4}">
      <dgm:prSet phldrT="[テキスト]"/>
      <dgm:spPr/>
      <dgm:t>
        <a:bodyPr/>
        <a:lstStyle/>
        <a:p>
          <a:r>
            <a:rPr kumimoji="1" lang="ja-JP" altLang="en-US" dirty="0" smtClean="0"/>
            <a:t>配布自由（１　例　</a:t>
          </a:r>
          <a:r>
            <a:rPr kumimoji="1" lang="en-US" altLang="ja-JP" dirty="0" smtClean="0"/>
            <a:t>id 1734</a:t>
          </a:r>
          <a:r>
            <a:rPr kumimoji="1" lang="ja-JP" altLang="en-US" dirty="0" smtClean="0"/>
            <a:t>）</a:t>
          </a:r>
          <a:endParaRPr kumimoji="1" lang="ja-JP" altLang="en-US" dirty="0"/>
        </a:p>
      </dgm:t>
    </dgm:pt>
    <dgm:pt modelId="{B972812A-7570-486D-A4B2-3D40CF567BD4}" type="parTrans" cxnId="{1524F561-7689-49DE-ACBA-E475E3578C12}">
      <dgm:prSet/>
      <dgm:spPr/>
      <dgm:t>
        <a:bodyPr/>
        <a:lstStyle/>
        <a:p>
          <a:endParaRPr kumimoji="1" lang="ja-JP" altLang="en-US"/>
        </a:p>
      </dgm:t>
    </dgm:pt>
    <dgm:pt modelId="{70ECF34F-70EB-45EC-8270-06F98F0F8F03}" type="sibTrans" cxnId="{1524F561-7689-49DE-ACBA-E475E3578C12}">
      <dgm:prSet/>
      <dgm:spPr/>
      <dgm:t>
        <a:bodyPr/>
        <a:lstStyle/>
        <a:p>
          <a:endParaRPr kumimoji="1" lang="ja-JP" altLang="en-US"/>
        </a:p>
      </dgm:t>
    </dgm:pt>
    <dgm:pt modelId="{F74F8E5F-957A-4ACD-AC4E-6B4FE00BEB20}">
      <dgm:prSet phldrT="[テキスト]"/>
      <dgm:spPr/>
      <dgm:t>
        <a:bodyPr/>
        <a:lstStyle/>
        <a:p>
          <a:r>
            <a:rPr kumimoji="1" lang="ja-JP" altLang="en-US" dirty="0" smtClean="0"/>
            <a:t>使用や修正を許可（１　例　</a:t>
          </a:r>
          <a:r>
            <a:rPr kumimoji="1" lang="en-US" altLang="ja-JP" dirty="0" smtClean="0"/>
            <a:t>id 1090</a:t>
          </a:r>
          <a:r>
            <a:rPr kumimoji="1" lang="ja-JP" altLang="en-US" dirty="0" smtClean="0"/>
            <a:t>）</a:t>
          </a:r>
          <a:endParaRPr kumimoji="1" lang="ja-JP" altLang="en-US" dirty="0"/>
        </a:p>
      </dgm:t>
    </dgm:pt>
    <dgm:pt modelId="{27E98290-87C4-4854-A959-0A1A855D5D6E}" type="parTrans" cxnId="{60807326-DBB6-4683-84A5-4F6DF80AEB58}">
      <dgm:prSet/>
      <dgm:spPr/>
      <dgm:t>
        <a:bodyPr/>
        <a:lstStyle/>
        <a:p>
          <a:endParaRPr kumimoji="1" lang="ja-JP" altLang="en-US"/>
        </a:p>
      </dgm:t>
    </dgm:pt>
    <dgm:pt modelId="{1CF21C2C-AF5F-45DA-801F-A99710EC79D0}" type="sibTrans" cxnId="{60807326-DBB6-4683-84A5-4F6DF80AEB58}">
      <dgm:prSet/>
      <dgm:spPr/>
      <dgm:t>
        <a:bodyPr/>
        <a:lstStyle/>
        <a:p>
          <a:endParaRPr kumimoji="1" lang="ja-JP" altLang="en-US"/>
        </a:p>
      </dgm:t>
    </dgm:pt>
    <dgm:pt modelId="{B34A8E5D-673E-4402-AF5A-ECC8DFA1BBE9}">
      <dgm:prSet phldrT="[テキスト]"/>
      <dgm:spPr/>
      <dgm:t>
        <a:bodyPr/>
        <a:lstStyle/>
        <a:p>
          <a:r>
            <a:rPr kumimoji="1" lang="ja-JP" altLang="en-US" dirty="0" smtClean="0"/>
            <a:t>ソースとバイナリ修正、再配布、利用（９　例　</a:t>
          </a:r>
          <a:r>
            <a:rPr kumimoji="1" lang="en-US" altLang="ja-JP" dirty="0" smtClean="0"/>
            <a:t>id 1316</a:t>
          </a:r>
          <a:r>
            <a:rPr kumimoji="1" lang="ja-JP" altLang="en-US" dirty="0" smtClean="0"/>
            <a:t>）</a:t>
          </a:r>
          <a:endParaRPr kumimoji="1" lang="ja-JP" altLang="en-US" dirty="0"/>
        </a:p>
      </dgm:t>
    </dgm:pt>
    <dgm:pt modelId="{28708A2E-5F99-412C-808E-66B98846E416}" type="parTrans" cxnId="{E8E992DB-6E51-4AB4-AD2D-D1CCC058196E}">
      <dgm:prSet/>
      <dgm:spPr/>
      <dgm:t>
        <a:bodyPr/>
        <a:lstStyle/>
        <a:p>
          <a:endParaRPr kumimoji="1" lang="ja-JP" altLang="en-US"/>
        </a:p>
      </dgm:t>
    </dgm:pt>
    <dgm:pt modelId="{069C6958-1728-4563-B918-26E927758823}" type="sibTrans" cxnId="{E8E992DB-6E51-4AB4-AD2D-D1CCC058196E}">
      <dgm:prSet/>
      <dgm:spPr/>
      <dgm:t>
        <a:bodyPr/>
        <a:lstStyle/>
        <a:p>
          <a:endParaRPr kumimoji="1" lang="ja-JP" altLang="en-US"/>
        </a:p>
      </dgm:t>
    </dgm:pt>
    <dgm:pt modelId="{06BFD0BC-20BE-4056-B55A-A7F8D6667A37}">
      <dgm:prSet phldrT="[テキスト]"/>
      <dgm:spPr/>
      <dgm:t>
        <a:bodyPr/>
        <a:lstStyle/>
        <a:p>
          <a:r>
            <a:rPr kumimoji="1" lang="ja-JP" altLang="en-US" dirty="0" smtClean="0"/>
            <a:t>ソースとバイナリの修正と配布を許可（１　例　</a:t>
          </a:r>
          <a:r>
            <a:rPr kumimoji="1" lang="en-US" altLang="ja-JP" dirty="0" smtClean="0"/>
            <a:t>id 787</a:t>
          </a:r>
          <a:r>
            <a:rPr kumimoji="1" lang="ja-JP" altLang="en-US" dirty="0" smtClean="0"/>
            <a:t>）</a:t>
          </a:r>
          <a:endParaRPr kumimoji="1" lang="ja-JP" altLang="en-US" dirty="0"/>
        </a:p>
      </dgm:t>
    </dgm:pt>
    <dgm:pt modelId="{98224850-EEFD-458F-AC8F-A80EE0909B9B}" type="parTrans" cxnId="{E0FD6B2B-91D8-46DD-9CC8-2155E058C810}">
      <dgm:prSet/>
      <dgm:spPr/>
      <dgm:t>
        <a:bodyPr/>
        <a:lstStyle/>
        <a:p>
          <a:endParaRPr kumimoji="1" lang="ja-JP" altLang="en-US"/>
        </a:p>
      </dgm:t>
    </dgm:pt>
    <dgm:pt modelId="{5ED9A3F8-5DA7-4EDD-8FBE-E6804B24AF43}" type="sibTrans" cxnId="{E0FD6B2B-91D8-46DD-9CC8-2155E058C810}">
      <dgm:prSet/>
      <dgm:spPr/>
      <dgm:t>
        <a:bodyPr/>
        <a:lstStyle/>
        <a:p>
          <a:endParaRPr kumimoji="1" lang="ja-JP" altLang="en-US"/>
        </a:p>
      </dgm:t>
    </dgm:pt>
    <dgm:pt modelId="{38AE7B32-D0A8-4AF1-904B-BE74F11741C4}">
      <dgm:prSet phldrT="[テキスト]"/>
      <dgm:spPr/>
      <dgm:t>
        <a:bodyPr/>
        <a:lstStyle/>
        <a:p>
          <a:r>
            <a:rPr kumimoji="1" lang="ja-JP" altLang="en-US" dirty="0" smtClean="0"/>
            <a:t>バイナリとソースで配布と修正と複製と使用を許可する（１　例　</a:t>
          </a:r>
          <a:r>
            <a:rPr kumimoji="1" lang="en-US" altLang="ja-JP" dirty="0" smtClean="0"/>
            <a:t>id 1502</a:t>
          </a:r>
          <a:r>
            <a:rPr kumimoji="1" lang="ja-JP" altLang="en-US" dirty="0" smtClean="0"/>
            <a:t>）</a:t>
          </a:r>
          <a:endParaRPr kumimoji="1" lang="ja-JP" altLang="en-US" dirty="0"/>
        </a:p>
      </dgm:t>
    </dgm:pt>
    <dgm:pt modelId="{A4C8E177-5FE7-46A9-A92E-3A867692C52B}" type="parTrans" cxnId="{F3C90FBF-E5FD-428F-8DF3-3F226283F935}">
      <dgm:prSet/>
      <dgm:spPr/>
      <dgm:t>
        <a:bodyPr/>
        <a:lstStyle/>
        <a:p>
          <a:endParaRPr kumimoji="1" lang="ja-JP" altLang="en-US"/>
        </a:p>
      </dgm:t>
    </dgm:pt>
    <dgm:pt modelId="{CB099A33-1AD3-439E-AD41-5A720CCFEFBB}" type="sibTrans" cxnId="{F3C90FBF-E5FD-428F-8DF3-3F226283F935}">
      <dgm:prSet/>
      <dgm:spPr/>
      <dgm:t>
        <a:bodyPr/>
        <a:lstStyle/>
        <a:p>
          <a:endParaRPr kumimoji="1" lang="ja-JP" altLang="en-US"/>
        </a:p>
      </dgm:t>
    </dgm:pt>
    <dgm:pt modelId="{FD34CA0B-7A3D-44BB-BAF8-C0D0F58A553F}">
      <dgm:prSet phldrT="[テキスト]"/>
      <dgm:spPr/>
      <dgm:t>
        <a:bodyPr/>
        <a:lstStyle/>
        <a:p>
          <a:r>
            <a:rPr kumimoji="1" lang="ja-JP" altLang="en-US" smtClean="0"/>
            <a:t>ソースとバイナリの使用と配布を許可 </a:t>
          </a:r>
          <a:r>
            <a:rPr kumimoji="1" lang="en-US" altLang="ja-JP" smtClean="0"/>
            <a:t>(</a:t>
          </a:r>
          <a:r>
            <a:rPr kumimoji="1" lang="ja-JP" altLang="en-US" smtClean="0"/>
            <a:t>変化の有無にかかわらず</a:t>
          </a:r>
          <a:r>
            <a:rPr kumimoji="1" lang="en-US" altLang="ja-JP" smtClean="0"/>
            <a:t>)</a:t>
          </a:r>
          <a:r>
            <a:rPr kumimoji="1" lang="ja-JP" altLang="en-US" smtClean="0"/>
            <a:t>（１ 例　</a:t>
          </a:r>
          <a:r>
            <a:rPr kumimoji="1" lang="en-US" altLang="ja-JP" smtClean="0"/>
            <a:t>id 1528</a:t>
          </a:r>
          <a:r>
            <a:rPr kumimoji="1" lang="ja-JP" altLang="en-US" smtClean="0"/>
            <a:t>）　</a:t>
          </a:r>
          <a:r>
            <a:rPr kumimoji="1" lang="en-US" altLang="ja-JP" smtClean="0"/>
            <a:t>|| </a:t>
          </a:r>
          <a:r>
            <a:rPr kumimoji="1" lang="ja-JP" altLang="en-US" smtClean="0"/>
            <a:t>修正の有無にかかわらずソースとバイナリの配布と使用を許可（２８　例　</a:t>
          </a:r>
          <a:r>
            <a:rPr kumimoji="1" lang="en-US" altLang="ja-JP" smtClean="0"/>
            <a:t>id 749</a:t>
          </a:r>
          <a:r>
            <a:rPr kumimoji="1" lang="ja-JP" altLang="en-US" smtClean="0"/>
            <a:t>） </a:t>
          </a:r>
          <a:r>
            <a:rPr kumimoji="1" lang="en-US" altLang="ja-JP" smtClean="0"/>
            <a:t>||</a:t>
          </a:r>
          <a:r>
            <a:rPr kumimoji="1" lang="ja-JP" altLang="en-US" smtClean="0"/>
            <a:t>バイナリとソースで配布と修正と複製と使用と売ることを許可する（</a:t>
          </a:r>
          <a:r>
            <a:rPr kumimoji="1" lang="en-US" altLang="ja-JP" smtClean="0"/>
            <a:t>2</a:t>
          </a:r>
          <a:r>
            <a:rPr kumimoji="1" lang="ja-JP" altLang="en-US" smtClean="0"/>
            <a:t>　例　</a:t>
          </a:r>
          <a:r>
            <a:rPr kumimoji="1" lang="en-US" altLang="ja-JP" smtClean="0"/>
            <a:t>id 1342</a:t>
          </a:r>
          <a:r>
            <a:rPr kumimoji="1" lang="ja-JP" altLang="en-US" smtClean="0"/>
            <a:t>）</a:t>
          </a:r>
          <a:endParaRPr kumimoji="1" lang="ja-JP" altLang="en-US" dirty="0"/>
        </a:p>
      </dgm:t>
    </dgm:pt>
    <dgm:pt modelId="{A81E9863-75CE-454D-BEB7-BE8B789E10AF}" type="parTrans" cxnId="{0D2ADDB3-2D97-48B6-BC85-AB6948571A61}">
      <dgm:prSet/>
      <dgm:spPr/>
      <dgm:t>
        <a:bodyPr/>
        <a:lstStyle/>
        <a:p>
          <a:endParaRPr kumimoji="1" lang="ja-JP" altLang="en-US"/>
        </a:p>
      </dgm:t>
    </dgm:pt>
    <dgm:pt modelId="{E6B5E075-AC23-41B6-96D0-5D4E144C3A2A}" type="sibTrans" cxnId="{0D2ADDB3-2D97-48B6-BC85-AB6948571A61}">
      <dgm:prSet/>
      <dgm:spPr/>
      <dgm:t>
        <a:bodyPr/>
        <a:lstStyle/>
        <a:p>
          <a:endParaRPr kumimoji="1" lang="ja-JP" altLang="en-US"/>
        </a:p>
      </dgm:t>
    </dgm:pt>
    <dgm:pt modelId="{2069E6DB-17F5-4B52-B34D-031CEBA3EF8E}" type="pres">
      <dgm:prSet presAssocID="{92315412-1668-49BA-8E77-F69C60244C17}" presName="hierChild1" presStyleCnt="0">
        <dgm:presLayoutVars>
          <dgm:chPref val="1"/>
          <dgm:dir/>
          <dgm:animOne val="branch"/>
          <dgm:animLvl val="lvl"/>
          <dgm:resizeHandles/>
        </dgm:presLayoutVars>
      </dgm:prSet>
      <dgm:spPr/>
      <dgm:t>
        <a:bodyPr/>
        <a:lstStyle/>
        <a:p>
          <a:endParaRPr kumimoji="1" lang="ja-JP" altLang="en-US"/>
        </a:p>
      </dgm:t>
    </dgm:pt>
    <dgm:pt modelId="{0CE0DB2D-F17B-4A42-915F-A3BD9234CB24}" type="pres">
      <dgm:prSet presAssocID="{2DC70EC2-4D17-4550-8BD6-DA95EBBBB5D5}" presName="hierRoot1" presStyleCnt="0"/>
      <dgm:spPr/>
    </dgm:pt>
    <dgm:pt modelId="{A11A654B-DA56-4DA3-9B79-D46C43057F4C}" type="pres">
      <dgm:prSet presAssocID="{2DC70EC2-4D17-4550-8BD6-DA95EBBBB5D5}" presName="composite" presStyleCnt="0"/>
      <dgm:spPr/>
    </dgm:pt>
    <dgm:pt modelId="{F8ECF19B-B19D-4C90-A083-06BA5A810DCF}" type="pres">
      <dgm:prSet presAssocID="{2DC70EC2-4D17-4550-8BD6-DA95EBBBB5D5}" presName="image" presStyleLbl="node0" presStyleIdx="0" presStyleCnt="3"/>
      <dgm:spPr/>
    </dgm:pt>
    <dgm:pt modelId="{E74031F9-79CC-445D-8F69-8EED3AAF541D}" type="pres">
      <dgm:prSet presAssocID="{2DC70EC2-4D17-4550-8BD6-DA95EBBBB5D5}" presName="text" presStyleLbl="revTx" presStyleIdx="0" presStyleCnt="29">
        <dgm:presLayoutVars>
          <dgm:chPref val="3"/>
        </dgm:presLayoutVars>
      </dgm:prSet>
      <dgm:spPr/>
      <dgm:t>
        <a:bodyPr/>
        <a:lstStyle/>
        <a:p>
          <a:endParaRPr kumimoji="1" lang="ja-JP" altLang="en-US"/>
        </a:p>
      </dgm:t>
    </dgm:pt>
    <dgm:pt modelId="{32F08C39-A93B-4E59-86F0-CEEAC709F73D}" type="pres">
      <dgm:prSet presAssocID="{2DC70EC2-4D17-4550-8BD6-DA95EBBBB5D5}" presName="hierChild2" presStyleCnt="0"/>
      <dgm:spPr/>
    </dgm:pt>
    <dgm:pt modelId="{76D0CBF2-FE4F-44A0-A8BC-5DEB080B7A21}" type="pres">
      <dgm:prSet presAssocID="{09F2719C-00D3-4D99-B6B7-6F6285070805}" presName="Name10" presStyleLbl="parChTrans1D2" presStyleIdx="0" presStyleCnt="19"/>
      <dgm:spPr/>
      <dgm:t>
        <a:bodyPr/>
        <a:lstStyle/>
        <a:p>
          <a:endParaRPr kumimoji="1" lang="ja-JP" altLang="en-US"/>
        </a:p>
      </dgm:t>
    </dgm:pt>
    <dgm:pt modelId="{59680414-2196-484E-8500-AA2E02B1D67F}" type="pres">
      <dgm:prSet presAssocID="{544498CE-EE57-4708-B24D-7E25EB0B6AE8}" presName="hierRoot2" presStyleCnt="0"/>
      <dgm:spPr/>
    </dgm:pt>
    <dgm:pt modelId="{66A77C0B-58C3-4430-9384-CFDB0DD94A0C}" type="pres">
      <dgm:prSet presAssocID="{544498CE-EE57-4708-B24D-7E25EB0B6AE8}" presName="composite2" presStyleCnt="0"/>
      <dgm:spPr/>
    </dgm:pt>
    <dgm:pt modelId="{6935482C-6571-411D-9E88-D81784D7E447}" type="pres">
      <dgm:prSet presAssocID="{544498CE-EE57-4708-B24D-7E25EB0B6AE8}" presName="image2" presStyleLbl="node2" presStyleIdx="0" presStyleCnt="19"/>
      <dgm:spPr/>
    </dgm:pt>
    <dgm:pt modelId="{5AA7EF59-DB00-49ED-8C35-3392535173EC}" type="pres">
      <dgm:prSet presAssocID="{544498CE-EE57-4708-B24D-7E25EB0B6AE8}" presName="text2" presStyleLbl="revTx" presStyleIdx="1" presStyleCnt="29">
        <dgm:presLayoutVars>
          <dgm:chPref val="3"/>
        </dgm:presLayoutVars>
      </dgm:prSet>
      <dgm:spPr/>
      <dgm:t>
        <a:bodyPr/>
        <a:lstStyle/>
        <a:p>
          <a:endParaRPr kumimoji="1" lang="ja-JP" altLang="en-US"/>
        </a:p>
      </dgm:t>
    </dgm:pt>
    <dgm:pt modelId="{CF2CE0A7-7EC0-4ACB-8A93-A4B2A3FD2E11}" type="pres">
      <dgm:prSet presAssocID="{544498CE-EE57-4708-B24D-7E25EB0B6AE8}" presName="hierChild3" presStyleCnt="0"/>
      <dgm:spPr/>
    </dgm:pt>
    <dgm:pt modelId="{B9A44339-C68F-45D1-940B-6D7CFAE2AA73}" type="pres">
      <dgm:prSet presAssocID="{27E98290-87C4-4854-A959-0A1A855D5D6E}" presName="Name17" presStyleLbl="parChTrans1D3" presStyleIdx="0" presStyleCnt="7"/>
      <dgm:spPr/>
      <dgm:t>
        <a:bodyPr/>
        <a:lstStyle/>
        <a:p>
          <a:endParaRPr kumimoji="1" lang="ja-JP" altLang="en-US"/>
        </a:p>
      </dgm:t>
    </dgm:pt>
    <dgm:pt modelId="{0FA320DE-88E9-4880-8EC8-65C742E52287}" type="pres">
      <dgm:prSet presAssocID="{F74F8E5F-957A-4ACD-AC4E-6B4FE00BEB20}" presName="hierRoot3" presStyleCnt="0"/>
      <dgm:spPr/>
    </dgm:pt>
    <dgm:pt modelId="{A88EB805-5ECA-410C-A1A0-91DBF79EB64C}" type="pres">
      <dgm:prSet presAssocID="{F74F8E5F-957A-4ACD-AC4E-6B4FE00BEB20}" presName="composite3" presStyleCnt="0"/>
      <dgm:spPr/>
    </dgm:pt>
    <dgm:pt modelId="{7689D7B7-8691-476C-92C1-000EAB45FFDE}" type="pres">
      <dgm:prSet presAssocID="{F74F8E5F-957A-4ACD-AC4E-6B4FE00BEB20}" presName="image3" presStyleLbl="node3" presStyleIdx="0" presStyleCnt="7"/>
      <dgm:spPr/>
    </dgm:pt>
    <dgm:pt modelId="{C174B1C7-B278-47AF-8210-1E1AF4C66F5A}" type="pres">
      <dgm:prSet presAssocID="{F74F8E5F-957A-4ACD-AC4E-6B4FE00BEB20}" presName="text3" presStyleLbl="revTx" presStyleIdx="2" presStyleCnt="29">
        <dgm:presLayoutVars>
          <dgm:chPref val="3"/>
        </dgm:presLayoutVars>
      </dgm:prSet>
      <dgm:spPr/>
      <dgm:t>
        <a:bodyPr/>
        <a:lstStyle/>
        <a:p>
          <a:endParaRPr kumimoji="1" lang="ja-JP" altLang="en-US"/>
        </a:p>
      </dgm:t>
    </dgm:pt>
    <dgm:pt modelId="{7DF7E560-C73F-45B6-BE14-743DABE26CC2}" type="pres">
      <dgm:prSet presAssocID="{F74F8E5F-957A-4ACD-AC4E-6B4FE00BEB20}" presName="hierChild4" presStyleCnt="0"/>
      <dgm:spPr/>
    </dgm:pt>
    <dgm:pt modelId="{DC61208C-410F-4408-BF65-8C3E9C95EBFE}" type="pres">
      <dgm:prSet presAssocID="{B972812A-7570-486D-A4B2-3D40CF567BD4}" presName="Name17" presStyleLbl="parChTrans1D3" presStyleIdx="1" presStyleCnt="7"/>
      <dgm:spPr/>
      <dgm:t>
        <a:bodyPr/>
        <a:lstStyle/>
        <a:p>
          <a:endParaRPr kumimoji="1" lang="ja-JP" altLang="en-US"/>
        </a:p>
      </dgm:t>
    </dgm:pt>
    <dgm:pt modelId="{EF5D3F52-0D12-49BD-838F-B20D58E93270}" type="pres">
      <dgm:prSet presAssocID="{892013B3-A421-469A-9868-264ADF1472B4}" presName="hierRoot3" presStyleCnt="0"/>
      <dgm:spPr/>
    </dgm:pt>
    <dgm:pt modelId="{70C3EAF8-09A0-4D86-AB4A-32616BA12454}" type="pres">
      <dgm:prSet presAssocID="{892013B3-A421-469A-9868-264ADF1472B4}" presName="composite3" presStyleCnt="0"/>
      <dgm:spPr/>
    </dgm:pt>
    <dgm:pt modelId="{E3A37F18-37A4-4BCF-8199-35CAF1362F5A}" type="pres">
      <dgm:prSet presAssocID="{892013B3-A421-469A-9868-264ADF1472B4}" presName="image3" presStyleLbl="node3" presStyleIdx="1" presStyleCnt="7"/>
      <dgm:spPr/>
    </dgm:pt>
    <dgm:pt modelId="{B1B06DEF-1C09-4DE2-A3CD-3C78718B626A}" type="pres">
      <dgm:prSet presAssocID="{892013B3-A421-469A-9868-264ADF1472B4}" presName="text3" presStyleLbl="revTx" presStyleIdx="3" presStyleCnt="29">
        <dgm:presLayoutVars>
          <dgm:chPref val="3"/>
        </dgm:presLayoutVars>
      </dgm:prSet>
      <dgm:spPr/>
      <dgm:t>
        <a:bodyPr/>
        <a:lstStyle/>
        <a:p>
          <a:endParaRPr kumimoji="1" lang="ja-JP" altLang="en-US"/>
        </a:p>
      </dgm:t>
    </dgm:pt>
    <dgm:pt modelId="{D27D15BB-9902-4D6D-9A9A-EB516B450A47}" type="pres">
      <dgm:prSet presAssocID="{892013B3-A421-469A-9868-264ADF1472B4}" presName="hierChild4" presStyleCnt="0"/>
      <dgm:spPr/>
    </dgm:pt>
    <dgm:pt modelId="{E38957B9-00BF-4E6B-AAA0-56C79DFAC65C}" type="pres">
      <dgm:prSet presAssocID="{CEF9B9B3-07ED-4F47-8D07-143A81A52E71}" presName="Name17" presStyleLbl="parChTrans1D3" presStyleIdx="2" presStyleCnt="7"/>
      <dgm:spPr/>
      <dgm:t>
        <a:bodyPr/>
        <a:lstStyle/>
        <a:p>
          <a:endParaRPr kumimoji="1" lang="ja-JP" altLang="en-US"/>
        </a:p>
      </dgm:t>
    </dgm:pt>
    <dgm:pt modelId="{C31F09B9-ADF7-4771-A256-B06F406ECB19}" type="pres">
      <dgm:prSet presAssocID="{60EEE793-509D-4DA6-8C05-9102A2FD5196}" presName="hierRoot3" presStyleCnt="0"/>
      <dgm:spPr/>
    </dgm:pt>
    <dgm:pt modelId="{C954EF08-DEE4-4D71-9072-E07F6A2D6D7D}" type="pres">
      <dgm:prSet presAssocID="{60EEE793-509D-4DA6-8C05-9102A2FD5196}" presName="composite3" presStyleCnt="0"/>
      <dgm:spPr/>
    </dgm:pt>
    <dgm:pt modelId="{3547498E-8B25-4BF9-AC1B-F96FBFFB0C85}" type="pres">
      <dgm:prSet presAssocID="{60EEE793-509D-4DA6-8C05-9102A2FD5196}" presName="image3" presStyleLbl="node3" presStyleIdx="2" presStyleCnt="7"/>
      <dgm:spPr/>
    </dgm:pt>
    <dgm:pt modelId="{0368789E-12AB-41F4-8FEB-4C1ED1311606}" type="pres">
      <dgm:prSet presAssocID="{60EEE793-509D-4DA6-8C05-9102A2FD5196}" presName="text3" presStyleLbl="revTx" presStyleIdx="4" presStyleCnt="29">
        <dgm:presLayoutVars>
          <dgm:chPref val="3"/>
        </dgm:presLayoutVars>
      </dgm:prSet>
      <dgm:spPr/>
      <dgm:t>
        <a:bodyPr/>
        <a:lstStyle/>
        <a:p>
          <a:endParaRPr kumimoji="1" lang="ja-JP" altLang="en-US"/>
        </a:p>
      </dgm:t>
    </dgm:pt>
    <dgm:pt modelId="{393E43A1-99B2-446E-B5E7-DBDCD3FDC5CF}" type="pres">
      <dgm:prSet presAssocID="{60EEE793-509D-4DA6-8C05-9102A2FD5196}" presName="hierChild4" presStyleCnt="0"/>
      <dgm:spPr/>
    </dgm:pt>
    <dgm:pt modelId="{41B2CAF6-C0D0-4E7E-884E-9320FAD83BDA}" type="pres">
      <dgm:prSet presAssocID="{0B551403-F1EE-4FD6-A6FB-7E3D0B501A2C}" presName="Name10" presStyleLbl="parChTrans1D2" presStyleIdx="1" presStyleCnt="19"/>
      <dgm:spPr/>
      <dgm:t>
        <a:bodyPr/>
        <a:lstStyle/>
        <a:p>
          <a:endParaRPr kumimoji="1" lang="ja-JP" altLang="en-US"/>
        </a:p>
      </dgm:t>
    </dgm:pt>
    <dgm:pt modelId="{B636F7AA-D4DC-4874-9C23-2263AE905670}" type="pres">
      <dgm:prSet presAssocID="{39F3E265-EA46-4FD0-9366-958ADC855949}" presName="hierRoot2" presStyleCnt="0"/>
      <dgm:spPr/>
    </dgm:pt>
    <dgm:pt modelId="{9C3FA7E8-7375-4D3C-A2AF-D57947920314}" type="pres">
      <dgm:prSet presAssocID="{39F3E265-EA46-4FD0-9366-958ADC855949}" presName="composite2" presStyleCnt="0"/>
      <dgm:spPr/>
    </dgm:pt>
    <dgm:pt modelId="{65CB00D3-FD30-4151-AFCF-91D5EDD78541}" type="pres">
      <dgm:prSet presAssocID="{39F3E265-EA46-4FD0-9366-958ADC855949}" presName="image2" presStyleLbl="node2" presStyleIdx="1" presStyleCnt="19"/>
      <dgm:spPr/>
    </dgm:pt>
    <dgm:pt modelId="{8A9EFFC1-409D-414E-ABEE-78BA71E3D5DD}" type="pres">
      <dgm:prSet presAssocID="{39F3E265-EA46-4FD0-9366-958ADC855949}" presName="text2" presStyleLbl="revTx" presStyleIdx="5" presStyleCnt="29">
        <dgm:presLayoutVars>
          <dgm:chPref val="3"/>
        </dgm:presLayoutVars>
      </dgm:prSet>
      <dgm:spPr/>
      <dgm:t>
        <a:bodyPr/>
        <a:lstStyle/>
        <a:p>
          <a:endParaRPr kumimoji="1" lang="ja-JP" altLang="en-US"/>
        </a:p>
      </dgm:t>
    </dgm:pt>
    <dgm:pt modelId="{7677A08C-BA6D-4F6C-AF90-3E2CC52BDC07}" type="pres">
      <dgm:prSet presAssocID="{39F3E265-EA46-4FD0-9366-958ADC855949}" presName="hierChild3" presStyleCnt="0"/>
      <dgm:spPr/>
    </dgm:pt>
    <dgm:pt modelId="{99E2A2FB-AEBC-451B-AE9B-52A2214D75A7}" type="pres">
      <dgm:prSet presAssocID="{18D2C300-13BE-466E-BC95-1B7143435DBF}" presName="Name10" presStyleLbl="parChTrans1D2" presStyleIdx="2" presStyleCnt="19"/>
      <dgm:spPr/>
      <dgm:t>
        <a:bodyPr/>
        <a:lstStyle/>
        <a:p>
          <a:endParaRPr kumimoji="1" lang="ja-JP" altLang="en-US"/>
        </a:p>
      </dgm:t>
    </dgm:pt>
    <dgm:pt modelId="{0B15EF15-B54F-4AE2-BAF3-495D5622C020}" type="pres">
      <dgm:prSet presAssocID="{1F5E51EE-B40F-4E40-8606-D71F2AC68FF7}" presName="hierRoot2" presStyleCnt="0"/>
      <dgm:spPr/>
    </dgm:pt>
    <dgm:pt modelId="{8120A7CF-97E2-4141-AECF-5F74ED29ADE0}" type="pres">
      <dgm:prSet presAssocID="{1F5E51EE-B40F-4E40-8606-D71F2AC68FF7}" presName="composite2" presStyleCnt="0"/>
      <dgm:spPr/>
    </dgm:pt>
    <dgm:pt modelId="{1B60F016-E3C7-421F-93EE-E20DCA325AEC}" type="pres">
      <dgm:prSet presAssocID="{1F5E51EE-B40F-4E40-8606-D71F2AC68FF7}" presName="image2" presStyleLbl="node2" presStyleIdx="2" presStyleCnt="19"/>
      <dgm:spPr/>
    </dgm:pt>
    <dgm:pt modelId="{3C2715BB-317D-4695-B78D-76FA5529264C}" type="pres">
      <dgm:prSet presAssocID="{1F5E51EE-B40F-4E40-8606-D71F2AC68FF7}" presName="text2" presStyleLbl="revTx" presStyleIdx="6" presStyleCnt="29">
        <dgm:presLayoutVars>
          <dgm:chPref val="3"/>
        </dgm:presLayoutVars>
      </dgm:prSet>
      <dgm:spPr/>
      <dgm:t>
        <a:bodyPr/>
        <a:lstStyle/>
        <a:p>
          <a:endParaRPr kumimoji="1" lang="ja-JP" altLang="en-US"/>
        </a:p>
      </dgm:t>
    </dgm:pt>
    <dgm:pt modelId="{890B4353-69B7-4CB9-A805-6335F5925919}" type="pres">
      <dgm:prSet presAssocID="{1F5E51EE-B40F-4E40-8606-D71F2AC68FF7}" presName="hierChild3" presStyleCnt="0"/>
      <dgm:spPr/>
    </dgm:pt>
    <dgm:pt modelId="{A447259E-D78C-410D-BB03-0C811F2A2FC2}" type="pres">
      <dgm:prSet presAssocID="{CC00A926-8373-495F-A6FB-C3B2CE52805D}" presName="Name10" presStyleLbl="parChTrans1D2" presStyleIdx="3" presStyleCnt="19"/>
      <dgm:spPr/>
      <dgm:t>
        <a:bodyPr/>
        <a:lstStyle/>
        <a:p>
          <a:endParaRPr kumimoji="1" lang="ja-JP" altLang="en-US"/>
        </a:p>
      </dgm:t>
    </dgm:pt>
    <dgm:pt modelId="{89688CFA-A5DD-4A24-B335-DD18AC973E04}" type="pres">
      <dgm:prSet presAssocID="{B54EDB07-F24E-44D9-B68E-FF663E3E3AC1}" presName="hierRoot2" presStyleCnt="0"/>
      <dgm:spPr/>
    </dgm:pt>
    <dgm:pt modelId="{3FD9FCA5-BB54-43DD-A449-5F2C108EE49E}" type="pres">
      <dgm:prSet presAssocID="{B54EDB07-F24E-44D9-B68E-FF663E3E3AC1}" presName="composite2" presStyleCnt="0"/>
      <dgm:spPr/>
    </dgm:pt>
    <dgm:pt modelId="{1071D9DD-33CB-4B18-B853-C59490EA1A7C}" type="pres">
      <dgm:prSet presAssocID="{B54EDB07-F24E-44D9-B68E-FF663E3E3AC1}" presName="image2" presStyleLbl="node2" presStyleIdx="3" presStyleCnt="19"/>
      <dgm:spPr/>
    </dgm:pt>
    <dgm:pt modelId="{BBFA318F-40DB-4E85-A4A0-338418BBE325}" type="pres">
      <dgm:prSet presAssocID="{B54EDB07-F24E-44D9-B68E-FF663E3E3AC1}" presName="text2" presStyleLbl="revTx" presStyleIdx="7" presStyleCnt="29">
        <dgm:presLayoutVars>
          <dgm:chPref val="3"/>
        </dgm:presLayoutVars>
      </dgm:prSet>
      <dgm:spPr/>
      <dgm:t>
        <a:bodyPr/>
        <a:lstStyle/>
        <a:p>
          <a:endParaRPr kumimoji="1" lang="ja-JP" altLang="en-US"/>
        </a:p>
      </dgm:t>
    </dgm:pt>
    <dgm:pt modelId="{0844A473-B0AE-43AF-8721-BBA6E0CDF002}" type="pres">
      <dgm:prSet presAssocID="{B54EDB07-F24E-44D9-B68E-FF663E3E3AC1}" presName="hierChild3" presStyleCnt="0"/>
      <dgm:spPr/>
    </dgm:pt>
    <dgm:pt modelId="{6276ED5B-EE31-4C42-A959-2C6F575EFA5E}" type="pres">
      <dgm:prSet presAssocID="{F8375494-6E6A-43EA-81A9-F3EA149F654A}" presName="Name10" presStyleLbl="parChTrans1D2" presStyleIdx="4" presStyleCnt="19"/>
      <dgm:spPr/>
      <dgm:t>
        <a:bodyPr/>
        <a:lstStyle/>
        <a:p>
          <a:endParaRPr kumimoji="1" lang="ja-JP" altLang="en-US"/>
        </a:p>
      </dgm:t>
    </dgm:pt>
    <dgm:pt modelId="{9FE10F88-D74D-413C-B8F8-44F3C5202CDC}" type="pres">
      <dgm:prSet presAssocID="{8C65173D-FFD5-43B4-8C09-A1D3BDE60CD3}" presName="hierRoot2" presStyleCnt="0"/>
      <dgm:spPr/>
    </dgm:pt>
    <dgm:pt modelId="{62AE99F4-6A80-4F49-8921-681079BE79F1}" type="pres">
      <dgm:prSet presAssocID="{8C65173D-FFD5-43B4-8C09-A1D3BDE60CD3}" presName="composite2" presStyleCnt="0"/>
      <dgm:spPr/>
    </dgm:pt>
    <dgm:pt modelId="{BA64D7D7-9B36-4E1D-88B7-CC483652B9F4}" type="pres">
      <dgm:prSet presAssocID="{8C65173D-FFD5-43B4-8C09-A1D3BDE60CD3}" presName="image2" presStyleLbl="node2" presStyleIdx="4" presStyleCnt="19"/>
      <dgm:spPr/>
    </dgm:pt>
    <dgm:pt modelId="{3596ABB3-3E55-4A95-B935-83A41D393F2D}" type="pres">
      <dgm:prSet presAssocID="{8C65173D-FFD5-43B4-8C09-A1D3BDE60CD3}" presName="text2" presStyleLbl="revTx" presStyleIdx="8" presStyleCnt="29">
        <dgm:presLayoutVars>
          <dgm:chPref val="3"/>
        </dgm:presLayoutVars>
      </dgm:prSet>
      <dgm:spPr/>
      <dgm:t>
        <a:bodyPr/>
        <a:lstStyle/>
        <a:p>
          <a:endParaRPr kumimoji="1" lang="ja-JP" altLang="en-US"/>
        </a:p>
      </dgm:t>
    </dgm:pt>
    <dgm:pt modelId="{0F0AE6D0-C84D-4A38-8F38-F9414E5D43EB}" type="pres">
      <dgm:prSet presAssocID="{8C65173D-FFD5-43B4-8C09-A1D3BDE60CD3}" presName="hierChild3" presStyleCnt="0"/>
      <dgm:spPr/>
    </dgm:pt>
    <dgm:pt modelId="{CC707684-A4C3-4AE7-8558-0CAC8514DB31}" type="pres">
      <dgm:prSet presAssocID="{9C3158DF-7E3F-4A42-8901-C8215A1DEC8D}" presName="Name10" presStyleLbl="parChTrans1D2" presStyleIdx="5" presStyleCnt="19"/>
      <dgm:spPr/>
      <dgm:t>
        <a:bodyPr/>
        <a:lstStyle/>
        <a:p>
          <a:endParaRPr kumimoji="1" lang="ja-JP" altLang="en-US"/>
        </a:p>
      </dgm:t>
    </dgm:pt>
    <dgm:pt modelId="{589508B8-848D-4DB7-BD26-CCB6D51A6E06}" type="pres">
      <dgm:prSet presAssocID="{8470B838-5DD5-4D91-8054-5FB61E416C2B}" presName="hierRoot2" presStyleCnt="0"/>
      <dgm:spPr/>
    </dgm:pt>
    <dgm:pt modelId="{641675D8-F3B4-4974-9696-BA3BE0CA89DD}" type="pres">
      <dgm:prSet presAssocID="{8470B838-5DD5-4D91-8054-5FB61E416C2B}" presName="composite2" presStyleCnt="0"/>
      <dgm:spPr/>
    </dgm:pt>
    <dgm:pt modelId="{98470D4E-3110-4305-BAA0-B393335B0630}" type="pres">
      <dgm:prSet presAssocID="{8470B838-5DD5-4D91-8054-5FB61E416C2B}" presName="image2" presStyleLbl="node2" presStyleIdx="5" presStyleCnt="19"/>
      <dgm:spPr/>
    </dgm:pt>
    <dgm:pt modelId="{4CBA293A-F7C9-418A-8349-DAD621183F6F}" type="pres">
      <dgm:prSet presAssocID="{8470B838-5DD5-4D91-8054-5FB61E416C2B}" presName="text2" presStyleLbl="revTx" presStyleIdx="9" presStyleCnt="29">
        <dgm:presLayoutVars>
          <dgm:chPref val="3"/>
        </dgm:presLayoutVars>
      </dgm:prSet>
      <dgm:spPr/>
      <dgm:t>
        <a:bodyPr/>
        <a:lstStyle/>
        <a:p>
          <a:endParaRPr kumimoji="1" lang="ja-JP" altLang="en-US"/>
        </a:p>
      </dgm:t>
    </dgm:pt>
    <dgm:pt modelId="{30D16741-A439-4061-897F-8D9EC4990168}" type="pres">
      <dgm:prSet presAssocID="{8470B838-5DD5-4D91-8054-5FB61E416C2B}" presName="hierChild3" presStyleCnt="0"/>
      <dgm:spPr/>
    </dgm:pt>
    <dgm:pt modelId="{F6C6D2C2-3939-4B30-BE48-BE1712EEFEBA}" type="pres">
      <dgm:prSet presAssocID="{878C047D-FB6A-4DDA-8148-AC1935F57053}" presName="Name10" presStyleLbl="parChTrans1D2" presStyleIdx="6" presStyleCnt="19"/>
      <dgm:spPr/>
      <dgm:t>
        <a:bodyPr/>
        <a:lstStyle/>
        <a:p>
          <a:endParaRPr kumimoji="1" lang="ja-JP" altLang="en-US"/>
        </a:p>
      </dgm:t>
    </dgm:pt>
    <dgm:pt modelId="{7B114054-61C0-49B2-91BF-2B18403BEA28}" type="pres">
      <dgm:prSet presAssocID="{2D44AAD1-BAC1-4F41-ADB6-4A01C52E563A}" presName="hierRoot2" presStyleCnt="0"/>
      <dgm:spPr/>
    </dgm:pt>
    <dgm:pt modelId="{135EB5B7-D98A-43A6-B511-3D52F4CCE4E4}" type="pres">
      <dgm:prSet presAssocID="{2D44AAD1-BAC1-4F41-ADB6-4A01C52E563A}" presName="composite2" presStyleCnt="0"/>
      <dgm:spPr/>
    </dgm:pt>
    <dgm:pt modelId="{1B7AA332-3DDA-4224-A5E2-73C8D6B9CDCE}" type="pres">
      <dgm:prSet presAssocID="{2D44AAD1-BAC1-4F41-ADB6-4A01C52E563A}" presName="image2" presStyleLbl="node2" presStyleIdx="6" presStyleCnt="19"/>
      <dgm:spPr/>
    </dgm:pt>
    <dgm:pt modelId="{8F0B1F14-7EE4-4810-9783-C08B6DC24A5C}" type="pres">
      <dgm:prSet presAssocID="{2D44AAD1-BAC1-4F41-ADB6-4A01C52E563A}" presName="text2" presStyleLbl="revTx" presStyleIdx="10" presStyleCnt="29">
        <dgm:presLayoutVars>
          <dgm:chPref val="3"/>
        </dgm:presLayoutVars>
      </dgm:prSet>
      <dgm:spPr/>
      <dgm:t>
        <a:bodyPr/>
        <a:lstStyle/>
        <a:p>
          <a:endParaRPr kumimoji="1" lang="ja-JP" altLang="en-US"/>
        </a:p>
      </dgm:t>
    </dgm:pt>
    <dgm:pt modelId="{9F77DAB2-F5A1-48FE-8E35-09CB8BD568C5}" type="pres">
      <dgm:prSet presAssocID="{2D44AAD1-BAC1-4F41-ADB6-4A01C52E563A}" presName="hierChild3" presStyleCnt="0"/>
      <dgm:spPr/>
    </dgm:pt>
    <dgm:pt modelId="{37F237E1-BCD1-4D49-BD7A-412BF9D58B72}" type="pres">
      <dgm:prSet presAssocID="{03CEA9C2-B115-4A23-9ADF-068B17F3E55E}" presName="Name10" presStyleLbl="parChTrans1D2" presStyleIdx="7" presStyleCnt="19"/>
      <dgm:spPr/>
      <dgm:t>
        <a:bodyPr/>
        <a:lstStyle/>
        <a:p>
          <a:endParaRPr kumimoji="1" lang="ja-JP" altLang="en-US"/>
        </a:p>
      </dgm:t>
    </dgm:pt>
    <dgm:pt modelId="{5C48126E-EEE2-4F85-8EBD-CE5DF75B5DF7}" type="pres">
      <dgm:prSet presAssocID="{EE49CF0E-602F-4F71-B145-567D27B15B45}" presName="hierRoot2" presStyleCnt="0"/>
      <dgm:spPr/>
    </dgm:pt>
    <dgm:pt modelId="{785AECFA-1207-4C60-AAA4-36FD78FC975E}" type="pres">
      <dgm:prSet presAssocID="{EE49CF0E-602F-4F71-B145-567D27B15B45}" presName="composite2" presStyleCnt="0"/>
      <dgm:spPr/>
    </dgm:pt>
    <dgm:pt modelId="{96C7FEAD-22C9-457C-BB06-063FBB3D4FFF}" type="pres">
      <dgm:prSet presAssocID="{EE49CF0E-602F-4F71-B145-567D27B15B45}" presName="image2" presStyleLbl="node2" presStyleIdx="7" presStyleCnt="19"/>
      <dgm:spPr/>
    </dgm:pt>
    <dgm:pt modelId="{EFADD865-8A25-4BCA-81DF-4F82D822BBEF}" type="pres">
      <dgm:prSet presAssocID="{EE49CF0E-602F-4F71-B145-567D27B15B45}" presName="text2" presStyleLbl="revTx" presStyleIdx="11" presStyleCnt="29">
        <dgm:presLayoutVars>
          <dgm:chPref val="3"/>
        </dgm:presLayoutVars>
      </dgm:prSet>
      <dgm:spPr/>
      <dgm:t>
        <a:bodyPr/>
        <a:lstStyle/>
        <a:p>
          <a:endParaRPr kumimoji="1" lang="ja-JP" altLang="en-US"/>
        </a:p>
      </dgm:t>
    </dgm:pt>
    <dgm:pt modelId="{FDF025F8-0303-4EB7-83F4-70B9306AA6A8}" type="pres">
      <dgm:prSet presAssocID="{EE49CF0E-602F-4F71-B145-567D27B15B45}" presName="hierChild3" presStyleCnt="0"/>
      <dgm:spPr/>
    </dgm:pt>
    <dgm:pt modelId="{E80C6717-5BE8-4C08-B198-DD3598ECF783}" type="pres">
      <dgm:prSet presAssocID="{2BBE6FE0-EF18-43A6-8151-B0897F64E72D}" presName="Name10" presStyleLbl="parChTrans1D2" presStyleIdx="8" presStyleCnt="19"/>
      <dgm:spPr/>
      <dgm:t>
        <a:bodyPr/>
        <a:lstStyle/>
        <a:p>
          <a:endParaRPr kumimoji="1" lang="ja-JP" altLang="en-US"/>
        </a:p>
      </dgm:t>
    </dgm:pt>
    <dgm:pt modelId="{8D3AC0B0-967A-405E-B46A-E6E95621D494}" type="pres">
      <dgm:prSet presAssocID="{1527472F-BF8E-4624-BFCC-EE63CE4DEC0C}" presName="hierRoot2" presStyleCnt="0"/>
      <dgm:spPr/>
    </dgm:pt>
    <dgm:pt modelId="{37C2421A-7624-4228-A3EE-FD519F8618B8}" type="pres">
      <dgm:prSet presAssocID="{1527472F-BF8E-4624-BFCC-EE63CE4DEC0C}" presName="composite2" presStyleCnt="0"/>
      <dgm:spPr/>
    </dgm:pt>
    <dgm:pt modelId="{8C9C4BBA-487C-47D1-9A06-DE26218D585D}" type="pres">
      <dgm:prSet presAssocID="{1527472F-BF8E-4624-BFCC-EE63CE4DEC0C}" presName="image2" presStyleLbl="node2" presStyleIdx="8" presStyleCnt="19"/>
      <dgm:spPr/>
    </dgm:pt>
    <dgm:pt modelId="{7D92CE4F-FAF6-4F07-BA43-8177FB170774}" type="pres">
      <dgm:prSet presAssocID="{1527472F-BF8E-4624-BFCC-EE63CE4DEC0C}" presName="text2" presStyleLbl="revTx" presStyleIdx="12" presStyleCnt="29">
        <dgm:presLayoutVars>
          <dgm:chPref val="3"/>
        </dgm:presLayoutVars>
      </dgm:prSet>
      <dgm:spPr/>
      <dgm:t>
        <a:bodyPr/>
        <a:lstStyle/>
        <a:p>
          <a:endParaRPr kumimoji="1" lang="ja-JP" altLang="en-US"/>
        </a:p>
      </dgm:t>
    </dgm:pt>
    <dgm:pt modelId="{C0E90063-CFB7-443F-B691-32D528E2B1FA}" type="pres">
      <dgm:prSet presAssocID="{1527472F-BF8E-4624-BFCC-EE63CE4DEC0C}" presName="hierChild3" presStyleCnt="0"/>
      <dgm:spPr/>
    </dgm:pt>
    <dgm:pt modelId="{70F82D57-3B4E-404C-8B9A-F8563F24E192}" type="pres">
      <dgm:prSet presAssocID="{92FBDE15-B47F-49C3-B074-0ACFB49D3B95}" presName="Name10" presStyleLbl="parChTrans1D2" presStyleIdx="9" presStyleCnt="19"/>
      <dgm:spPr/>
      <dgm:t>
        <a:bodyPr/>
        <a:lstStyle/>
        <a:p>
          <a:endParaRPr kumimoji="1" lang="ja-JP" altLang="en-US"/>
        </a:p>
      </dgm:t>
    </dgm:pt>
    <dgm:pt modelId="{4FB44DD7-CB79-4B45-800A-F7E862B9E359}" type="pres">
      <dgm:prSet presAssocID="{528E71A3-B75B-4E8A-B765-81711D474141}" presName="hierRoot2" presStyleCnt="0"/>
      <dgm:spPr/>
    </dgm:pt>
    <dgm:pt modelId="{3BD537F9-AEEE-4A38-9396-77B1881EA0A5}" type="pres">
      <dgm:prSet presAssocID="{528E71A3-B75B-4E8A-B765-81711D474141}" presName="composite2" presStyleCnt="0"/>
      <dgm:spPr/>
    </dgm:pt>
    <dgm:pt modelId="{4B2FA864-A68E-49B6-9F79-F4ACB0F6A092}" type="pres">
      <dgm:prSet presAssocID="{528E71A3-B75B-4E8A-B765-81711D474141}" presName="image2" presStyleLbl="node2" presStyleIdx="9" presStyleCnt="19"/>
      <dgm:spPr/>
    </dgm:pt>
    <dgm:pt modelId="{C225C198-646B-4CB4-8367-0741CFB34B4F}" type="pres">
      <dgm:prSet presAssocID="{528E71A3-B75B-4E8A-B765-81711D474141}" presName="text2" presStyleLbl="revTx" presStyleIdx="13" presStyleCnt="29">
        <dgm:presLayoutVars>
          <dgm:chPref val="3"/>
        </dgm:presLayoutVars>
      </dgm:prSet>
      <dgm:spPr/>
      <dgm:t>
        <a:bodyPr/>
        <a:lstStyle/>
        <a:p>
          <a:endParaRPr kumimoji="1" lang="ja-JP" altLang="en-US"/>
        </a:p>
      </dgm:t>
    </dgm:pt>
    <dgm:pt modelId="{90E0F20B-27E2-477B-A2B0-BE7F816FC514}" type="pres">
      <dgm:prSet presAssocID="{528E71A3-B75B-4E8A-B765-81711D474141}" presName="hierChild3" presStyleCnt="0"/>
      <dgm:spPr/>
    </dgm:pt>
    <dgm:pt modelId="{76FD3174-3083-4E0E-9017-5F5FFDF92D4E}" type="pres">
      <dgm:prSet presAssocID="{28708A2E-5F99-412C-808E-66B98846E416}" presName="Name10" presStyleLbl="parChTrans1D2" presStyleIdx="10" presStyleCnt="19"/>
      <dgm:spPr/>
      <dgm:t>
        <a:bodyPr/>
        <a:lstStyle/>
        <a:p>
          <a:endParaRPr kumimoji="1" lang="ja-JP" altLang="en-US"/>
        </a:p>
      </dgm:t>
    </dgm:pt>
    <dgm:pt modelId="{E292743A-944A-436B-9400-9891B0E56C8A}" type="pres">
      <dgm:prSet presAssocID="{B34A8E5D-673E-4402-AF5A-ECC8DFA1BBE9}" presName="hierRoot2" presStyleCnt="0"/>
      <dgm:spPr/>
    </dgm:pt>
    <dgm:pt modelId="{289B7D7D-CCE0-4BCC-8840-8C377618743A}" type="pres">
      <dgm:prSet presAssocID="{B34A8E5D-673E-4402-AF5A-ECC8DFA1BBE9}" presName="composite2" presStyleCnt="0"/>
      <dgm:spPr/>
    </dgm:pt>
    <dgm:pt modelId="{A80ED09A-A3B6-4DD6-8A31-E133D3AB48F0}" type="pres">
      <dgm:prSet presAssocID="{B34A8E5D-673E-4402-AF5A-ECC8DFA1BBE9}" presName="image2" presStyleLbl="node2" presStyleIdx="10" presStyleCnt="19"/>
      <dgm:spPr/>
    </dgm:pt>
    <dgm:pt modelId="{6607EFB0-314B-4D6A-A6A4-176E3178573A}" type="pres">
      <dgm:prSet presAssocID="{B34A8E5D-673E-4402-AF5A-ECC8DFA1BBE9}" presName="text2" presStyleLbl="revTx" presStyleIdx="14" presStyleCnt="29">
        <dgm:presLayoutVars>
          <dgm:chPref val="3"/>
        </dgm:presLayoutVars>
      </dgm:prSet>
      <dgm:spPr/>
      <dgm:t>
        <a:bodyPr/>
        <a:lstStyle/>
        <a:p>
          <a:endParaRPr kumimoji="1" lang="ja-JP" altLang="en-US"/>
        </a:p>
      </dgm:t>
    </dgm:pt>
    <dgm:pt modelId="{8677B6EE-542F-4C06-A23F-142326390B1A}" type="pres">
      <dgm:prSet presAssocID="{B34A8E5D-673E-4402-AF5A-ECC8DFA1BBE9}" presName="hierChild3" presStyleCnt="0"/>
      <dgm:spPr/>
    </dgm:pt>
    <dgm:pt modelId="{CE2CC799-00A1-4D82-A217-471AE7E38F03}" type="pres">
      <dgm:prSet presAssocID="{98224850-EEFD-458F-AC8F-A80EE0909B9B}" presName="Name10" presStyleLbl="parChTrans1D2" presStyleIdx="11" presStyleCnt="19"/>
      <dgm:spPr/>
      <dgm:t>
        <a:bodyPr/>
        <a:lstStyle/>
        <a:p>
          <a:endParaRPr kumimoji="1" lang="ja-JP" altLang="en-US"/>
        </a:p>
      </dgm:t>
    </dgm:pt>
    <dgm:pt modelId="{D1042D24-C3AF-46F4-89ED-929F8568DCB7}" type="pres">
      <dgm:prSet presAssocID="{06BFD0BC-20BE-4056-B55A-A7F8D6667A37}" presName="hierRoot2" presStyleCnt="0"/>
      <dgm:spPr/>
    </dgm:pt>
    <dgm:pt modelId="{8239A1CE-3CDD-409D-8013-B7F3D4C90689}" type="pres">
      <dgm:prSet presAssocID="{06BFD0BC-20BE-4056-B55A-A7F8D6667A37}" presName="composite2" presStyleCnt="0"/>
      <dgm:spPr/>
    </dgm:pt>
    <dgm:pt modelId="{E46456AF-6B66-43F6-988A-DC083A372937}" type="pres">
      <dgm:prSet presAssocID="{06BFD0BC-20BE-4056-B55A-A7F8D6667A37}" presName="image2" presStyleLbl="node2" presStyleIdx="11" presStyleCnt="19"/>
      <dgm:spPr/>
    </dgm:pt>
    <dgm:pt modelId="{8FE97CFF-7E54-4A6B-94F0-EE110418D98E}" type="pres">
      <dgm:prSet presAssocID="{06BFD0BC-20BE-4056-B55A-A7F8D6667A37}" presName="text2" presStyleLbl="revTx" presStyleIdx="15" presStyleCnt="29">
        <dgm:presLayoutVars>
          <dgm:chPref val="3"/>
        </dgm:presLayoutVars>
      </dgm:prSet>
      <dgm:spPr/>
      <dgm:t>
        <a:bodyPr/>
        <a:lstStyle/>
        <a:p>
          <a:endParaRPr kumimoji="1" lang="ja-JP" altLang="en-US"/>
        </a:p>
      </dgm:t>
    </dgm:pt>
    <dgm:pt modelId="{4DF7699A-5ACC-4D85-955E-FF0CDC4E455B}" type="pres">
      <dgm:prSet presAssocID="{06BFD0BC-20BE-4056-B55A-A7F8D6667A37}" presName="hierChild3" presStyleCnt="0"/>
      <dgm:spPr/>
    </dgm:pt>
    <dgm:pt modelId="{C1F5EFC3-FF40-41C4-A0E4-A379D6D899BB}" type="pres">
      <dgm:prSet presAssocID="{A81E9863-75CE-454D-BEB7-BE8B789E10AF}" presName="Name17" presStyleLbl="parChTrans1D3" presStyleIdx="3" presStyleCnt="7"/>
      <dgm:spPr/>
      <dgm:t>
        <a:bodyPr/>
        <a:lstStyle/>
        <a:p>
          <a:endParaRPr kumimoji="1" lang="ja-JP" altLang="en-US"/>
        </a:p>
      </dgm:t>
    </dgm:pt>
    <dgm:pt modelId="{511B7148-AD5B-4060-B006-83798E72C493}" type="pres">
      <dgm:prSet presAssocID="{FD34CA0B-7A3D-44BB-BAF8-C0D0F58A553F}" presName="hierRoot3" presStyleCnt="0"/>
      <dgm:spPr/>
    </dgm:pt>
    <dgm:pt modelId="{10C0DB5D-8B76-498C-961E-43E008D8B021}" type="pres">
      <dgm:prSet presAssocID="{FD34CA0B-7A3D-44BB-BAF8-C0D0F58A553F}" presName="composite3" presStyleCnt="0"/>
      <dgm:spPr/>
    </dgm:pt>
    <dgm:pt modelId="{884728D3-F9A1-4BCF-B61C-D9633051366C}" type="pres">
      <dgm:prSet presAssocID="{FD34CA0B-7A3D-44BB-BAF8-C0D0F58A553F}" presName="image3" presStyleLbl="node3" presStyleIdx="3" presStyleCnt="7"/>
      <dgm:spPr/>
    </dgm:pt>
    <dgm:pt modelId="{4B84EEE8-93FF-4626-8C43-858EE7ED969C}" type="pres">
      <dgm:prSet presAssocID="{FD34CA0B-7A3D-44BB-BAF8-C0D0F58A553F}" presName="text3" presStyleLbl="revTx" presStyleIdx="16" presStyleCnt="29">
        <dgm:presLayoutVars>
          <dgm:chPref val="3"/>
        </dgm:presLayoutVars>
      </dgm:prSet>
      <dgm:spPr/>
      <dgm:t>
        <a:bodyPr/>
        <a:lstStyle/>
        <a:p>
          <a:endParaRPr kumimoji="1" lang="ja-JP" altLang="en-US"/>
        </a:p>
      </dgm:t>
    </dgm:pt>
    <dgm:pt modelId="{771BBFF2-9EAE-4FFD-8354-59F7B2C1AD10}" type="pres">
      <dgm:prSet presAssocID="{FD34CA0B-7A3D-44BB-BAF8-C0D0F58A553F}" presName="hierChild4" presStyleCnt="0"/>
      <dgm:spPr/>
    </dgm:pt>
    <dgm:pt modelId="{803E6CA0-2DDF-4BED-96D4-2C74D81CFC05}" type="pres">
      <dgm:prSet presAssocID="{B01A48EC-FC07-4150-8046-5E1890C2D400}" presName="Name17" presStyleLbl="parChTrans1D3" presStyleIdx="4" presStyleCnt="7"/>
      <dgm:spPr/>
      <dgm:t>
        <a:bodyPr/>
        <a:lstStyle/>
        <a:p>
          <a:endParaRPr kumimoji="1" lang="ja-JP" altLang="en-US"/>
        </a:p>
      </dgm:t>
    </dgm:pt>
    <dgm:pt modelId="{A96BC1F6-C55C-483D-806A-F9A13EFDDF2A}" type="pres">
      <dgm:prSet presAssocID="{BFA8A2ED-031E-4023-B3BE-410E10347A19}" presName="hierRoot3" presStyleCnt="0"/>
      <dgm:spPr/>
    </dgm:pt>
    <dgm:pt modelId="{15E5B794-E0F5-4E53-AA6B-039BAAA4AECF}" type="pres">
      <dgm:prSet presAssocID="{BFA8A2ED-031E-4023-B3BE-410E10347A19}" presName="composite3" presStyleCnt="0"/>
      <dgm:spPr/>
    </dgm:pt>
    <dgm:pt modelId="{90AC1720-03E5-459C-A153-39C43DAC12F4}" type="pres">
      <dgm:prSet presAssocID="{BFA8A2ED-031E-4023-B3BE-410E10347A19}" presName="image3" presStyleLbl="node3" presStyleIdx="4" presStyleCnt="7"/>
      <dgm:spPr/>
    </dgm:pt>
    <dgm:pt modelId="{A7D984C8-7308-4438-8128-9E2FF60C53A2}" type="pres">
      <dgm:prSet presAssocID="{BFA8A2ED-031E-4023-B3BE-410E10347A19}" presName="text3" presStyleLbl="revTx" presStyleIdx="17" presStyleCnt="29">
        <dgm:presLayoutVars>
          <dgm:chPref val="3"/>
        </dgm:presLayoutVars>
      </dgm:prSet>
      <dgm:spPr/>
      <dgm:t>
        <a:bodyPr/>
        <a:lstStyle/>
        <a:p>
          <a:endParaRPr kumimoji="1" lang="ja-JP" altLang="en-US"/>
        </a:p>
      </dgm:t>
    </dgm:pt>
    <dgm:pt modelId="{22F8B0F2-58F9-4DA2-9E92-AD83B4E4B0D5}" type="pres">
      <dgm:prSet presAssocID="{BFA8A2ED-031E-4023-B3BE-410E10347A19}" presName="hierChild4" presStyleCnt="0"/>
      <dgm:spPr/>
    </dgm:pt>
    <dgm:pt modelId="{1FC7FEC1-C531-4141-B916-1BA2A0574E3E}" type="pres">
      <dgm:prSet presAssocID="{F76F4321-90F8-48A1-8966-49A625BFC003}" presName="Name17" presStyleLbl="parChTrans1D3" presStyleIdx="5" presStyleCnt="7"/>
      <dgm:spPr/>
      <dgm:t>
        <a:bodyPr/>
        <a:lstStyle/>
        <a:p>
          <a:endParaRPr kumimoji="1" lang="ja-JP" altLang="en-US"/>
        </a:p>
      </dgm:t>
    </dgm:pt>
    <dgm:pt modelId="{C25689A1-8ECE-4A88-90DA-5618A0BA45B2}" type="pres">
      <dgm:prSet presAssocID="{08ECD3FA-6151-4F44-9B38-6B0AE146CBF5}" presName="hierRoot3" presStyleCnt="0"/>
      <dgm:spPr/>
    </dgm:pt>
    <dgm:pt modelId="{FB7596BD-4DB0-4293-A2F2-18E4016CA704}" type="pres">
      <dgm:prSet presAssocID="{08ECD3FA-6151-4F44-9B38-6B0AE146CBF5}" presName="composite3" presStyleCnt="0"/>
      <dgm:spPr/>
    </dgm:pt>
    <dgm:pt modelId="{39C54B5D-E767-4B28-8CF8-30188D75BB6C}" type="pres">
      <dgm:prSet presAssocID="{08ECD3FA-6151-4F44-9B38-6B0AE146CBF5}" presName="image3" presStyleLbl="node3" presStyleIdx="5" presStyleCnt="7"/>
      <dgm:spPr/>
    </dgm:pt>
    <dgm:pt modelId="{543221DB-3F09-4A39-9EBB-87FCE27E71C6}" type="pres">
      <dgm:prSet presAssocID="{08ECD3FA-6151-4F44-9B38-6B0AE146CBF5}" presName="text3" presStyleLbl="revTx" presStyleIdx="18" presStyleCnt="29">
        <dgm:presLayoutVars>
          <dgm:chPref val="3"/>
        </dgm:presLayoutVars>
      </dgm:prSet>
      <dgm:spPr/>
      <dgm:t>
        <a:bodyPr/>
        <a:lstStyle/>
        <a:p>
          <a:endParaRPr kumimoji="1" lang="ja-JP" altLang="en-US"/>
        </a:p>
      </dgm:t>
    </dgm:pt>
    <dgm:pt modelId="{4B942334-652C-459A-A915-2D6E5084667E}" type="pres">
      <dgm:prSet presAssocID="{08ECD3FA-6151-4F44-9B38-6B0AE146CBF5}" presName="hierChild4" presStyleCnt="0"/>
      <dgm:spPr/>
    </dgm:pt>
    <dgm:pt modelId="{8322791C-8E59-41D1-B490-6FACD24AB234}" type="pres">
      <dgm:prSet presAssocID="{A4C8E177-5FE7-46A9-A92E-3A867692C52B}" presName="Name17" presStyleLbl="parChTrans1D3" presStyleIdx="6" presStyleCnt="7"/>
      <dgm:spPr/>
      <dgm:t>
        <a:bodyPr/>
        <a:lstStyle/>
        <a:p>
          <a:endParaRPr kumimoji="1" lang="ja-JP" altLang="en-US"/>
        </a:p>
      </dgm:t>
    </dgm:pt>
    <dgm:pt modelId="{FDD9C76B-9790-4B33-8E30-B4CA862B961A}" type="pres">
      <dgm:prSet presAssocID="{38AE7B32-D0A8-4AF1-904B-BE74F11741C4}" presName="hierRoot3" presStyleCnt="0"/>
      <dgm:spPr/>
    </dgm:pt>
    <dgm:pt modelId="{8923DD19-FEC1-42D2-9300-DB6B645D9495}" type="pres">
      <dgm:prSet presAssocID="{38AE7B32-D0A8-4AF1-904B-BE74F11741C4}" presName="composite3" presStyleCnt="0"/>
      <dgm:spPr/>
    </dgm:pt>
    <dgm:pt modelId="{700D0886-55D3-44CA-8E2F-D825F919A81D}" type="pres">
      <dgm:prSet presAssocID="{38AE7B32-D0A8-4AF1-904B-BE74F11741C4}" presName="image3" presStyleLbl="node3" presStyleIdx="6" presStyleCnt="7"/>
      <dgm:spPr/>
    </dgm:pt>
    <dgm:pt modelId="{4E78A767-0472-444F-AF05-69428410E2CB}" type="pres">
      <dgm:prSet presAssocID="{38AE7B32-D0A8-4AF1-904B-BE74F11741C4}" presName="text3" presStyleLbl="revTx" presStyleIdx="19" presStyleCnt="29">
        <dgm:presLayoutVars>
          <dgm:chPref val="3"/>
        </dgm:presLayoutVars>
      </dgm:prSet>
      <dgm:spPr/>
      <dgm:t>
        <a:bodyPr/>
        <a:lstStyle/>
        <a:p>
          <a:endParaRPr kumimoji="1" lang="ja-JP" altLang="en-US"/>
        </a:p>
      </dgm:t>
    </dgm:pt>
    <dgm:pt modelId="{55B08163-ED7C-4690-9BA7-E4F5242D49BD}" type="pres">
      <dgm:prSet presAssocID="{38AE7B32-D0A8-4AF1-904B-BE74F11741C4}" presName="hierChild4" presStyleCnt="0"/>
      <dgm:spPr/>
    </dgm:pt>
    <dgm:pt modelId="{9BEE83CE-BB39-4F34-B51C-5BE9561C197D}" type="pres">
      <dgm:prSet presAssocID="{A9E1FC0B-28B0-49EA-9380-8623451BF6F5}" presName="Name10" presStyleLbl="parChTrans1D2" presStyleIdx="12" presStyleCnt="19"/>
      <dgm:spPr/>
      <dgm:t>
        <a:bodyPr/>
        <a:lstStyle/>
        <a:p>
          <a:endParaRPr kumimoji="1" lang="ja-JP" altLang="en-US"/>
        </a:p>
      </dgm:t>
    </dgm:pt>
    <dgm:pt modelId="{6D6F5917-665A-4A43-883A-DA157DC4E988}" type="pres">
      <dgm:prSet presAssocID="{A2AAE15A-331B-4FBA-AAF2-3C7E2FA665C2}" presName="hierRoot2" presStyleCnt="0"/>
      <dgm:spPr/>
    </dgm:pt>
    <dgm:pt modelId="{B9351709-E55E-4973-888B-5B8F5ABE1574}" type="pres">
      <dgm:prSet presAssocID="{A2AAE15A-331B-4FBA-AAF2-3C7E2FA665C2}" presName="composite2" presStyleCnt="0"/>
      <dgm:spPr/>
    </dgm:pt>
    <dgm:pt modelId="{940393B2-3463-42FB-A5F5-3774A2DB7331}" type="pres">
      <dgm:prSet presAssocID="{A2AAE15A-331B-4FBA-AAF2-3C7E2FA665C2}" presName="image2" presStyleLbl="node2" presStyleIdx="12" presStyleCnt="19"/>
      <dgm:spPr/>
    </dgm:pt>
    <dgm:pt modelId="{A07BD279-5D9C-4306-9CEF-59EEFD24B905}" type="pres">
      <dgm:prSet presAssocID="{A2AAE15A-331B-4FBA-AAF2-3C7E2FA665C2}" presName="text2" presStyleLbl="revTx" presStyleIdx="20" presStyleCnt="29">
        <dgm:presLayoutVars>
          <dgm:chPref val="3"/>
        </dgm:presLayoutVars>
      </dgm:prSet>
      <dgm:spPr/>
      <dgm:t>
        <a:bodyPr/>
        <a:lstStyle/>
        <a:p>
          <a:endParaRPr kumimoji="1" lang="ja-JP" altLang="en-US"/>
        </a:p>
      </dgm:t>
    </dgm:pt>
    <dgm:pt modelId="{ECBD20D0-0AC3-4541-80D9-55D62EC14C1B}" type="pres">
      <dgm:prSet presAssocID="{A2AAE15A-331B-4FBA-AAF2-3C7E2FA665C2}" presName="hierChild3" presStyleCnt="0"/>
      <dgm:spPr/>
    </dgm:pt>
    <dgm:pt modelId="{200D8844-2118-4F94-A705-43E2423B3BF7}" type="pres">
      <dgm:prSet presAssocID="{6C211925-0589-4899-8C0C-355DA736B569}" presName="hierRoot1" presStyleCnt="0"/>
      <dgm:spPr/>
    </dgm:pt>
    <dgm:pt modelId="{FB02E775-C19A-4794-938E-3E3CF48CACC6}" type="pres">
      <dgm:prSet presAssocID="{6C211925-0589-4899-8C0C-355DA736B569}" presName="composite" presStyleCnt="0"/>
      <dgm:spPr/>
    </dgm:pt>
    <dgm:pt modelId="{4E406130-68A6-4AEF-9921-14B6F50AA07C}" type="pres">
      <dgm:prSet presAssocID="{6C211925-0589-4899-8C0C-355DA736B569}" presName="image" presStyleLbl="node0" presStyleIdx="1" presStyleCnt="3"/>
      <dgm:spPr/>
    </dgm:pt>
    <dgm:pt modelId="{71C71611-4D28-4B2C-9C22-607541E325E6}" type="pres">
      <dgm:prSet presAssocID="{6C211925-0589-4899-8C0C-355DA736B569}" presName="text" presStyleLbl="revTx" presStyleIdx="21" presStyleCnt="29">
        <dgm:presLayoutVars>
          <dgm:chPref val="3"/>
        </dgm:presLayoutVars>
      </dgm:prSet>
      <dgm:spPr/>
      <dgm:t>
        <a:bodyPr/>
        <a:lstStyle/>
        <a:p>
          <a:endParaRPr kumimoji="1" lang="ja-JP" altLang="en-US"/>
        </a:p>
      </dgm:t>
    </dgm:pt>
    <dgm:pt modelId="{D39249FD-B96A-48F9-892D-E4E011A37757}" type="pres">
      <dgm:prSet presAssocID="{6C211925-0589-4899-8C0C-355DA736B569}" presName="hierChild2" presStyleCnt="0"/>
      <dgm:spPr/>
    </dgm:pt>
    <dgm:pt modelId="{ABE11676-09EC-46DE-B171-C5A0C081B9C6}" type="pres">
      <dgm:prSet presAssocID="{1E8004AC-BD63-4EE3-801E-450EDDC3B5BF}" presName="Name10" presStyleLbl="parChTrans1D2" presStyleIdx="13" presStyleCnt="19"/>
      <dgm:spPr/>
      <dgm:t>
        <a:bodyPr/>
        <a:lstStyle/>
        <a:p>
          <a:endParaRPr kumimoji="1" lang="ja-JP" altLang="en-US"/>
        </a:p>
      </dgm:t>
    </dgm:pt>
    <dgm:pt modelId="{1A54D347-CA66-45FD-B623-34B4E6B9758A}" type="pres">
      <dgm:prSet presAssocID="{36BE84D5-7C72-417C-8CF1-CF033FAB1A1D}" presName="hierRoot2" presStyleCnt="0"/>
      <dgm:spPr/>
    </dgm:pt>
    <dgm:pt modelId="{151CFA65-4577-42B5-BF7B-F0AAE6186DEE}" type="pres">
      <dgm:prSet presAssocID="{36BE84D5-7C72-417C-8CF1-CF033FAB1A1D}" presName="composite2" presStyleCnt="0"/>
      <dgm:spPr/>
    </dgm:pt>
    <dgm:pt modelId="{0CA8CD5D-AB3E-4194-9E9D-998C3D5B57AE}" type="pres">
      <dgm:prSet presAssocID="{36BE84D5-7C72-417C-8CF1-CF033FAB1A1D}" presName="image2" presStyleLbl="node2" presStyleIdx="13" presStyleCnt="19"/>
      <dgm:spPr/>
    </dgm:pt>
    <dgm:pt modelId="{EBD1C909-D20E-4F92-AD0A-4C06B0057B93}" type="pres">
      <dgm:prSet presAssocID="{36BE84D5-7C72-417C-8CF1-CF033FAB1A1D}" presName="text2" presStyleLbl="revTx" presStyleIdx="22" presStyleCnt="29">
        <dgm:presLayoutVars>
          <dgm:chPref val="3"/>
        </dgm:presLayoutVars>
      </dgm:prSet>
      <dgm:spPr/>
      <dgm:t>
        <a:bodyPr/>
        <a:lstStyle/>
        <a:p>
          <a:endParaRPr kumimoji="1" lang="ja-JP" altLang="en-US"/>
        </a:p>
      </dgm:t>
    </dgm:pt>
    <dgm:pt modelId="{2A7C01B7-DEF6-4581-AF29-7DE63E3BDCB6}" type="pres">
      <dgm:prSet presAssocID="{36BE84D5-7C72-417C-8CF1-CF033FAB1A1D}" presName="hierChild3" presStyleCnt="0"/>
      <dgm:spPr/>
    </dgm:pt>
    <dgm:pt modelId="{27E50D97-4C5F-4DC2-ABE3-B8471BF9FFD3}" type="pres">
      <dgm:prSet presAssocID="{A3BF8967-A56F-4236-B670-7DE98C802C88}" presName="Name10" presStyleLbl="parChTrans1D2" presStyleIdx="14" presStyleCnt="19"/>
      <dgm:spPr/>
      <dgm:t>
        <a:bodyPr/>
        <a:lstStyle/>
        <a:p>
          <a:endParaRPr kumimoji="1" lang="ja-JP" altLang="en-US"/>
        </a:p>
      </dgm:t>
    </dgm:pt>
    <dgm:pt modelId="{02CF02D7-B14A-4CBF-A68F-FF30FFC1492F}" type="pres">
      <dgm:prSet presAssocID="{0CF4FB40-C963-487E-97AC-4E8D2DCC077C}" presName="hierRoot2" presStyleCnt="0"/>
      <dgm:spPr/>
    </dgm:pt>
    <dgm:pt modelId="{5A7FCCCE-132B-44A1-9DD9-FA67746614EA}" type="pres">
      <dgm:prSet presAssocID="{0CF4FB40-C963-487E-97AC-4E8D2DCC077C}" presName="composite2" presStyleCnt="0"/>
      <dgm:spPr/>
    </dgm:pt>
    <dgm:pt modelId="{5D2E7A32-0CD3-4F9C-9E96-CA0CF8DAEFD6}" type="pres">
      <dgm:prSet presAssocID="{0CF4FB40-C963-487E-97AC-4E8D2DCC077C}" presName="image2" presStyleLbl="node2" presStyleIdx="14" presStyleCnt="19"/>
      <dgm:spPr/>
    </dgm:pt>
    <dgm:pt modelId="{B7B1ACA3-00B9-4736-9016-22009CF58D68}" type="pres">
      <dgm:prSet presAssocID="{0CF4FB40-C963-487E-97AC-4E8D2DCC077C}" presName="text2" presStyleLbl="revTx" presStyleIdx="23" presStyleCnt="29">
        <dgm:presLayoutVars>
          <dgm:chPref val="3"/>
        </dgm:presLayoutVars>
      </dgm:prSet>
      <dgm:spPr/>
      <dgm:t>
        <a:bodyPr/>
        <a:lstStyle/>
        <a:p>
          <a:endParaRPr kumimoji="1" lang="ja-JP" altLang="en-US"/>
        </a:p>
      </dgm:t>
    </dgm:pt>
    <dgm:pt modelId="{385043DB-E1BC-4EC7-9D5F-61663D9CEA7C}" type="pres">
      <dgm:prSet presAssocID="{0CF4FB40-C963-487E-97AC-4E8D2DCC077C}" presName="hierChild3" presStyleCnt="0"/>
      <dgm:spPr/>
    </dgm:pt>
    <dgm:pt modelId="{06D656EA-FAB1-405F-8F73-220394A650ED}" type="pres">
      <dgm:prSet presAssocID="{7C3FD30D-31F6-4F7F-85A1-5608B5AE84C3}" presName="Name10" presStyleLbl="parChTrans1D2" presStyleIdx="15" presStyleCnt="19"/>
      <dgm:spPr/>
      <dgm:t>
        <a:bodyPr/>
        <a:lstStyle/>
        <a:p>
          <a:endParaRPr kumimoji="1" lang="ja-JP" altLang="en-US"/>
        </a:p>
      </dgm:t>
    </dgm:pt>
    <dgm:pt modelId="{F24B7583-557A-418A-A126-A17C6C21BD5B}" type="pres">
      <dgm:prSet presAssocID="{9BD237FF-4BC8-483E-B609-5B2E98C1B3A0}" presName="hierRoot2" presStyleCnt="0"/>
      <dgm:spPr/>
    </dgm:pt>
    <dgm:pt modelId="{CA0CAC27-5B38-41C0-AB42-D48D7A406DF5}" type="pres">
      <dgm:prSet presAssocID="{9BD237FF-4BC8-483E-B609-5B2E98C1B3A0}" presName="composite2" presStyleCnt="0"/>
      <dgm:spPr/>
    </dgm:pt>
    <dgm:pt modelId="{E446B79C-C380-4DB7-87D5-F9FF734B469B}" type="pres">
      <dgm:prSet presAssocID="{9BD237FF-4BC8-483E-B609-5B2E98C1B3A0}" presName="image2" presStyleLbl="node2" presStyleIdx="15" presStyleCnt="19"/>
      <dgm:spPr/>
    </dgm:pt>
    <dgm:pt modelId="{01653C87-65B3-4906-9573-57138669399C}" type="pres">
      <dgm:prSet presAssocID="{9BD237FF-4BC8-483E-B609-5B2E98C1B3A0}" presName="text2" presStyleLbl="revTx" presStyleIdx="24" presStyleCnt="29">
        <dgm:presLayoutVars>
          <dgm:chPref val="3"/>
        </dgm:presLayoutVars>
      </dgm:prSet>
      <dgm:spPr/>
      <dgm:t>
        <a:bodyPr/>
        <a:lstStyle/>
        <a:p>
          <a:endParaRPr kumimoji="1" lang="ja-JP" altLang="en-US"/>
        </a:p>
      </dgm:t>
    </dgm:pt>
    <dgm:pt modelId="{10A8258D-0D78-4F52-ABC6-48540E352AA6}" type="pres">
      <dgm:prSet presAssocID="{9BD237FF-4BC8-483E-B609-5B2E98C1B3A0}" presName="hierChild3" presStyleCnt="0"/>
      <dgm:spPr/>
    </dgm:pt>
    <dgm:pt modelId="{F5C5A2ED-0461-4D9C-BBE3-46F8EC975518}" type="pres">
      <dgm:prSet presAssocID="{3229E3A5-403D-44DF-B7A1-5EA92D8E9713}" presName="hierRoot1" presStyleCnt="0"/>
      <dgm:spPr/>
    </dgm:pt>
    <dgm:pt modelId="{456F4108-E762-471F-9A3F-34BBFEC9A747}" type="pres">
      <dgm:prSet presAssocID="{3229E3A5-403D-44DF-B7A1-5EA92D8E9713}" presName="composite" presStyleCnt="0"/>
      <dgm:spPr/>
    </dgm:pt>
    <dgm:pt modelId="{A5BF10E4-CD76-4D7D-809F-2D8D2F443CAA}" type="pres">
      <dgm:prSet presAssocID="{3229E3A5-403D-44DF-B7A1-5EA92D8E9713}" presName="image" presStyleLbl="node0" presStyleIdx="2" presStyleCnt="3"/>
      <dgm:spPr/>
    </dgm:pt>
    <dgm:pt modelId="{E13BF9A6-EB46-493F-AA20-36209CD7F1AA}" type="pres">
      <dgm:prSet presAssocID="{3229E3A5-403D-44DF-B7A1-5EA92D8E9713}" presName="text" presStyleLbl="revTx" presStyleIdx="25" presStyleCnt="29">
        <dgm:presLayoutVars>
          <dgm:chPref val="3"/>
        </dgm:presLayoutVars>
      </dgm:prSet>
      <dgm:spPr/>
      <dgm:t>
        <a:bodyPr/>
        <a:lstStyle/>
        <a:p>
          <a:endParaRPr kumimoji="1" lang="ja-JP" altLang="en-US"/>
        </a:p>
      </dgm:t>
    </dgm:pt>
    <dgm:pt modelId="{8DF3C0C4-F648-4892-915C-CDD90047F893}" type="pres">
      <dgm:prSet presAssocID="{3229E3A5-403D-44DF-B7A1-5EA92D8E9713}" presName="hierChild2" presStyleCnt="0"/>
      <dgm:spPr/>
    </dgm:pt>
    <dgm:pt modelId="{AEA9A536-47D4-4888-B9F9-DFC9F1008222}" type="pres">
      <dgm:prSet presAssocID="{C4C618AE-9905-4C56-81B2-C9302338ADF7}" presName="Name10" presStyleLbl="parChTrans1D2" presStyleIdx="16" presStyleCnt="19"/>
      <dgm:spPr/>
      <dgm:t>
        <a:bodyPr/>
        <a:lstStyle/>
        <a:p>
          <a:endParaRPr kumimoji="1" lang="ja-JP" altLang="en-US"/>
        </a:p>
      </dgm:t>
    </dgm:pt>
    <dgm:pt modelId="{163E9296-63CE-4878-A5BB-50C1F9077787}" type="pres">
      <dgm:prSet presAssocID="{164474BE-8786-4127-B016-19F55E6D7DDE}" presName="hierRoot2" presStyleCnt="0"/>
      <dgm:spPr/>
    </dgm:pt>
    <dgm:pt modelId="{94F67B8A-CBC2-4918-B45B-824EB26C14AC}" type="pres">
      <dgm:prSet presAssocID="{164474BE-8786-4127-B016-19F55E6D7DDE}" presName="composite2" presStyleCnt="0"/>
      <dgm:spPr/>
    </dgm:pt>
    <dgm:pt modelId="{754F8814-FACE-4192-877B-7EE6A8C23CC5}" type="pres">
      <dgm:prSet presAssocID="{164474BE-8786-4127-B016-19F55E6D7DDE}" presName="image2" presStyleLbl="node2" presStyleIdx="16" presStyleCnt="19"/>
      <dgm:spPr/>
    </dgm:pt>
    <dgm:pt modelId="{08739939-4052-49B3-B7EA-6D21E97413AC}" type="pres">
      <dgm:prSet presAssocID="{164474BE-8786-4127-B016-19F55E6D7DDE}" presName="text2" presStyleLbl="revTx" presStyleIdx="26" presStyleCnt="29">
        <dgm:presLayoutVars>
          <dgm:chPref val="3"/>
        </dgm:presLayoutVars>
      </dgm:prSet>
      <dgm:spPr/>
      <dgm:t>
        <a:bodyPr/>
        <a:lstStyle/>
        <a:p>
          <a:endParaRPr kumimoji="1" lang="ja-JP" altLang="en-US"/>
        </a:p>
      </dgm:t>
    </dgm:pt>
    <dgm:pt modelId="{DCB555B0-2CCE-4BDB-A08B-6FDC80ADB32F}" type="pres">
      <dgm:prSet presAssocID="{164474BE-8786-4127-B016-19F55E6D7DDE}" presName="hierChild3" presStyleCnt="0"/>
      <dgm:spPr/>
    </dgm:pt>
    <dgm:pt modelId="{1A6070F6-FDCB-4906-8910-D2BED99DF91D}" type="pres">
      <dgm:prSet presAssocID="{BC548DB5-4D3E-4D29-BA2E-550EC9CCBB08}" presName="Name10" presStyleLbl="parChTrans1D2" presStyleIdx="17" presStyleCnt="19"/>
      <dgm:spPr/>
      <dgm:t>
        <a:bodyPr/>
        <a:lstStyle/>
        <a:p>
          <a:endParaRPr kumimoji="1" lang="ja-JP" altLang="en-US"/>
        </a:p>
      </dgm:t>
    </dgm:pt>
    <dgm:pt modelId="{2F75B980-3DC8-4409-B9FF-8B6C0F5F14C8}" type="pres">
      <dgm:prSet presAssocID="{E8D2508E-6C5C-4B8E-A092-B8F819258C15}" presName="hierRoot2" presStyleCnt="0"/>
      <dgm:spPr/>
    </dgm:pt>
    <dgm:pt modelId="{78BF2DB5-E30D-465C-9D26-78615E94BA71}" type="pres">
      <dgm:prSet presAssocID="{E8D2508E-6C5C-4B8E-A092-B8F819258C15}" presName="composite2" presStyleCnt="0"/>
      <dgm:spPr/>
    </dgm:pt>
    <dgm:pt modelId="{73DE97E6-272D-4AAC-8D47-0558FF23858D}" type="pres">
      <dgm:prSet presAssocID="{E8D2508E-6C5C-4B8E-A092-B8F819258C15}" presName="image2" presStyleLbl="node2" presStyleIdx="17" presStyleCnt="19"/>
      <dgm:spPr/>
    </dgm:pt>
    <dgm:pt modelId="{F6688A87-1EB7-4B1F-BCD8-623EBB91FEAE}" type="pres">
      <dgm:prSet presAssocID="{E8D2508E-6C5C-4B8E-A092-B8F819258C15}" presName="text2" presStyleLbl="revTx" presStyleIdx="27" presStyleCnt="29">
        <dgm:presLayoutVars>
          <dgm:chPref val="3"/>
        </dgm:presLayoutVars>
      </dgm:prSet>
      <dgm:spPr/>
      <dgm:t>
        <a:bodyPr/>
        <a:lstStyle/>
        <a:p>
          <a:endParaRPr kumimoji="1" lang="ja-JP" altLang="en-US"/>
        </a:p>
      </dgm:t>
    </dgm:pt>
    <dgm:pt modelId="{DAF528D0-5221-4D71-B8B9-78E365919F58}" type="pres">
      <dgm:prSet presAssocID="{E8D2508E-6C5C-4B8E-A092-B8F819258C15}" presName="hierChild3" presStyleCnt="0"/>
      <dgm:spPr/>
    </dgm:pt>
    <dgm:pt modelId="{07FAB877-5A03-49C6-8EAE-4CCB5A812086}" type="pres">
      <dgm:prSet presAssocID="{BCE5AA80-A89B-4F5D-9015-EE46FBC54BF3}" presName="Name10" presStyleLbl="parChTrans1D2" presStyleIdx="18" presStyleCnt="19"/>
      <dgm:spPr/>
      <dgm:t>
        <a:bodyPr/>
        <a:lstStyle/>
        <a:p>
          <a:endParaRPr kumimoji="1" lang="ja-JP" altLang="en-US"/>
        </a:p>
      </dgm:t>
    </dgm:pt>
    <dgm:pt modelId="{B9DB673B-9306-4938-872A-9221D25898F8}" type="pres">
      <dgm:prSet presAssocID="{24F4C5E8-BEA2-48FB-89AC-42907112561E}" presName="hierRoot2" presStyleCnt="0"/>
      <dgm:spPr/>
    </dgm:pt>
    <dgm:pt modelId="{C41B5253-1348-4129-84B0-2D658992DE54}" type="pres">
      <dgm:prSet presAssocID="{24F4C5E8-BEA2-48FB-89AC-42907112561E}" presName="composite2" presStyleCnt="0"/>
      <dgm:spPr/>
    </dgm:pt>
    <dgm:pt modelId="{CCA62B58-854B-4C4A-9CD0-7950B0B3634E}" type="pres">
      <dgm:prSet presAssocID="{24F4C5E8-BEA2-48FB-89AC-42907112561E}" presName="image2" presStyleLbl="node2" presStyleIdx="18" presStyleCnt="19"/>
      <dgm:spPr/>
    </dgm:pt>
    <dgm:pt modelId="{D5832D5D-78F0-45EE-A554-650C8C53498D}" type="pres">
      <dgm:prSet presAssocID="{24F4C5E8-BEA2-48FB-89AC-42907112561E}" presName="text2" presStyleLbl="revTx" presStyleIdx="28" presStyleCnt="29">
        <dgm:presLayoutVars>
          <dgm:chPref val="3"/>
        </dgm:presLayoutVars>
      </dgm:prSet>
      <dgm:spPr/>
      <dgm:t>
        <a:bodyPr/>
        <a:lstStyle/>
        <a:p>
          <a:endParaRPr kumimoji="1" lang="ja-JP" altLang="en-US"/>
        </a:p>
      </dgm:t>
    </dgm:pt>
    <dgm:pt modelId="{07C9BD62-4106-4086-86EF-F21D790890AE}" type="pres">
      <dgm:prSet presAssocID="{24F4C5E8-BEA2-48FB-89AC-42907112561E}" presName="hierChild3" presStyleCnt="0"/>
      <dgm:spPr/>
    </dgm:pt>
  </dgm:ptLst>
  <dgm:cxnLst>
    <dgm:cxn modelId="{8C9E6596-77BD-4FF4-9D9D-170A2F7B56DE}" type="presOf" srcId="{CC00A926-8373-495F-A6FB-C3B2CE52805D}" destId="{A447259E-D78C-410D-BB03-0C811F2A2FC2}" srcOrd="0" destOrd="0" presId="urn:microsoft.com/office/officeart/2009/layout/CirclePictureHierarchy"/>
    <dgm:cxn modelId="{D7FC8037-97DD-4CF0-A879-65419115AF67}" srcId="{2DC70EC2-4D17-4550-8BD6-DA95EBBBB5D5}" destId="{39F3E265-EA46-4FD0-9366-958ADC855949}" srcOrd="1" destOrd="0" parTransId="{0B551403-F1EE-4FD6-A6FB-7E3D0B501A2C}" sibTransId="{DD3D5159-A33D-4844-80DD-EBA700C938E3}"/>
    <dgm:cxn modelId="{98FBBC18-718C-4D2B-B7BE-95D1C61C3DFE}" type="presOf" srcId="{08ECD3FA-6151-4F44-9B38-6B0AE146CBF5}" destId="{543221DB-3F09-4A39-9EBB-87FCE27E71C6}" srcOrd="0" destOrd="0" presId="urn:microsoft.com/office/officeart/2009/layout/CirclePictureHierarchy"/>
    <dgm:cxn modelId="{E5D7C305-0CC3-468D-8902-E8DDB33724E1}" srcId="{92315412-1668-49BA-8E77-F69C60244C17}" destId="{2DC70EC2-4D17-4550-8BD6-DA95EBBBB5D5}" srcOrd="0" destOrd="0" parTransId="{613541D4-2176-40A1-A54E-C4488505E9C5}" sibTransId="{D75DA754-661B-48E0-A1E0-C29C4D603718}"/>
    <dgm:cxn modelId="{60807326-DBB6-4683-84A5-4F6DF80AEB58}" srcId="{544498CE-EE57-4708-B24D-7E25EB0B6AE8}" destId="{F74F8E5F-957A-4ACD-AC4E-6B4FE00BEB20}" srcOrd="0" destOrd="0" parTransId="{27E98290-87C4-4854-A959-0A1A855D5D6E}" sibTransId="{1CF21C2C-AF5F-45DA-801F-A99710EC79D0}"/>
    <dgm:cxn modelId="{97AEF866-3862-44CA-8491-B2561238C49D}" type="presOf" srcId="{892013B3-A421-469A-9868-264ADF1472B4}" destId="{B1B06DEF-1C09-4DE2-A3CD-3C78718B626A}" srcOrd="0" destOrd="0" presId="urn:microsoft.com/office/officeart/2009/layout/CirclePictureHierarchy"/>
    <dgm:cxn modelId="{EAAB6960-6FA4-409B-A4AA-61BFFB830DF1}" type="presOf" srcId="{F74F8E5F-957A-4ACD-AC4E-6B4FE00BEB20}" destId="{C174B1C7-B278-47AF-8210-1E1AF4C66F5A}" srcOrd="0" destOrd="0" presId="urn:microsoft.com/office/officeart/2009/layout/CirclePictureHierarchy"/>
    <dgm:cxn modelId="{EC037BFE-5892-4B6B-88E3-10A7BFBBB400}" srcId="{2DC70EC2-4D17-4550-8BD6-DA95EBBBB5D5}" destId="{1F5E51EE-B40F-4E40-8606-D71F2AC68FF7}" srcOrd="2" destOrd="0" parTransId="{18D2C300-13BE-466E-BC95-1B7143435DBF}" sibTransId="{411386FA-2BE4-461D-AD1E-95CA3858931D}"/>
    <dgm:cxn modelId="{63CDE163-1AB8-429E-8A2B-550A2C766FFF}" type="presOf" srcId="{F76F4321-90F8-48A1-8966-49A625BFC003}" destId="{1FC7FEC1-C531-4141-B916-1BA2A0574E3E}" srcOrd="0" destOrd="0" presId="urn:microsoft.com/office/officeart/2009/layout/CirclePictureHierarchy"/>
    <dgm:cxn modelId="{D4A4FAF5-9743-4279-A3D2-371BC4D8068C}" srcId="{2DC70EC2-4D17-4550-8BD6-DA95EBBBB5D5}" destId="{1527472F-BF8E-4624-BFCC-EE63CE4DEC0C}" srcOrd="8" destOrd="0" parTransId="{2BBE6FE0-EF18-43A6-8151-B0897F64E72D}" sibTransId="{0375D947-85D7-41E7-BE3C-D3A4B9910D67}"/>
    <dgm:cxn modelId="{AD5F6DA5-E37D-4D0F-BE32-6CA659628FE0}" type="presOf" srcId="{164474BE-8786-4127-B016-19F55E6D7DDE}" destId="{08739939-4052-49B3-B7EA-6D21E97413AC}" srcOrd="0" destOrd="0" presId="urn:microsoft.com/office/officeart/2009/layout/CirclePictureHierarchy"/>
    <dgm:cxn modelId="{36556F28-378B-4885-BC6B-2F3A49211090}" type="presOf" srcId="{B34A8E5D-673E-4402-AF5A-ECC8DFA1BBE9}" destId="{6607EFB0-314B-4D6A-A6A4-176E3178573A}" srcOrd="0" destOrd="0" presId="urn:microsoft.com/office/officeart/2009/layout/CirclePictureHierarchy"/>
    <dgm:cxn modelId="{8092B328-6CCE-418B-8CBE-87B767AE86D2}" type="presOf" srcId="{A81E9863-75CE-454D-BEB7-BE8B789E10AF}" destId="{C1F5EFC3-FF40-41C4-A0E4-A379D6D899BB}" srcOrd="0" destOrd="0" presId="urn:microsoft.com/office/officeart/2009/layout/CirclePictureHierarchy"/>
    <dgm:cxn modelId="{BA88C158-2392-4E31-92C5-BC49927BDA8D}" srcId="{2DC70EC2-4D17-4550-8BD6-DA95EBBBB5D5}" destId="{8470B838-5DD5-4D91-8054-5FB61E416C2B}" srcOrd="5" destOrd="0" parTransId="{9C3158DF-7E3F-4A42-8901-C8215A1DEC8D}" sibTransId="{3A87F754-A21D-42BB-B413-99BAFC416E0C}"/>
    <dgm:cxn modelId="{E8E992DB-6E51-4AB4-AD2D-D1CCC058196E}" srcId="{2DC70EC2-4D17-4550-8BD6-DA95EBBBB5D5}" destId="{B34A8E5D-673E-4402-AF5A-ECC8DFA1BBE9}" srcOrd="10" destOrd="0" parTransId="{28708A2E-5F99-412C-808E-66B98846E416}" sibTransId="{069C6958-1728-4563-B918-26E927758823}"/>
    <dgm:cxn modelId="{0FBA4043-4C51-4FF3-9F03-C2CE9C672CCA}" srcId="{6C211925-0589-4899-8C0C-355DA736B569}" destId="{36BE84D5-7C72-417C-8CF1-CF033FAB1A1D}" srcOrd="0" destOrd="0" parTransId="{1E8004AC-BD63-4EE3-801E-450EDDC3B5BF}" sibTransId="{6700B140-7508-4304-A1CF-BE41859899FA}"/>
    <dgm:cxn modelId="{FA824C6E-E839-44D7-9B71-5C03CF21461C}" type="presOf" srcId="{A3BF8967-A56F-4236-B670-7DE98C802C88}" destId="{27E50D97-4C5F-4DC2-ABE3-B8471BF9FFD3}" srcOrd="0" destOrd="0" presId="urn:microsoft.com/office/officeart/2009/layout/CirclePictureHierarchy"/>
    <dgm:cxn modelId="{2743FCF8-9D93-4F70-B95C-49AAE4DE9B45}" type="presOf" srcId="{18D2C300-13BE-466E-BC95-1B7143435DBF}" destId="{99E2A2FB-AEBC-451B-AE9B-52A2214D75A7}" srcOrd="0" destOrd="0" presId="urn:microsoft.com/office/officeart/2009/layout/CirclePictureHierarchy"/>
    <dgm:cxn modelId="{E0FD6B2B-91D8-46DD-9CC8-2155E058C810}" srcId="{2DC70EC2-4D17-4550-8BD6-DA95EBBBB5D5}" destId="{06BFD0BC-20BE-4056-B55A-A7F8D6667A37}" srcOrd="11" destOrd="0" parTransId="{98224850-EEFD-458F-AC8F-A80EE0909B9B}" sibTransId="{5ED9A3F8-5DA7-4EDD-8FBE-E6804B24AF43}"/>
    <dgm:cxn modelId="{81404D1D-9092-4772-A234-0E6C72ADC0C4}" type="presOf" srcId="{1E8004AC-BD63-4EE3-801E-450EDDC3B5BF}" destId="{ABE11676-09EC-46DE-B171-C5A0C081B9C6}" srcOrd="0" destOrd="0" presId="urn:microsoft.com/office/officeart/2009/layout/CirclePictureHierarchy"/>
    <dgm:cxn modelId="{B2FA6944-56D3-4B57-A2C6-4FA651652C3F}" srcId="{3229E3A5-403D-44DF-B7A1-5EA92D8E9713}" destId="{E8D2508E-6C5C-4B8E-A092-B8F819258C15}" srcOrd="1" destOrd="0" parTransId="{BC548DB5-4D3E-4D29-BA2E-550EC9CCBB08}" sibTransId="{3DB351F3-70E5-4CC0-82EB-839162DFD798}"/>
    <dgm:cxn modelId="{81B4D9B3-206D-4206-86E5-11B8691CB4AC}" srcId="{2DC70EC2-4D17-4550-8BD6-DA95EBBBB5D5}" destId="{8C65173D-FFD5-43B4-8C09-A1D3BDE60CD3}" srcOrd="4" destOrd="0" parTransId="{F8375494-6E6A-43EA-81A9-F3EA149F654A}" sibTransId="{1A9ECA5B-77E0-482C-A2AD-848024E8992A}"/>
    <dgm:cxn modelId="{A6F56D49-C361-4CD1-B2BB-BB93239A3744}" srcId="{2DC70EC2-4D17-4550-8BD6-DA95EBBBB5D5}" destId="{2D44AAD1-BAC1-4F41-ADB6-4A01C52E563A}" srcOrd="6" destOrd="0" parTransId="{878C047D-FB6A-4DDA-8148-AC1935F57053}" sibTransId="{8EBE7125-B851-4E44-8006-4616B9E2B48B}"/>
    <dgm:cxn modelId="{3FEB24EF-E71E-4A24-AD4F-CA2727A56A3A}" type="presOf" srcId="{28708A2E-5F99-412C-808E-66B98846E416}" destId="{76FD3174-3083-4E0E-9017-5F5FFDF92D4E}" srcOrd="0" destOrd="0" presId="urn:microsoft.com/office/officeart/2009/layout/CirclePictureHierarchy"/>
    <dgm:cxn modelId="{BA79AFA3-4BCF-4C26-948A-51F03E73DABD}" type="presOf" srcId="{0B551403-F1EE-4FD6-A6FB-7E3D0B501A2C}" destId="{41B2CAF6-C0D0-4E7E-884E-9320FAD83BDA}" srcOrd="0" destOrd="0" presId="urn:microsoft.com/office/officeart/2009/layout/CirclePictureHierarchy"/>
    <dgm:cxn modelId="{FA81A378-1EA6-4EC8-A492-ECD09D5A5040}" type="presOf" srcId="{B54EDB07-F24E-44D9-B68E-FF663E3E3AC1}" destId="{BBFA318F-40DB-4E85-A4A0-338418BBE325}" srcOrd="0" destOrd="0" presId="urn:microsoft.com/office/officeart/2009/layout/CirclePictureHierarchy"/>
    <dgm:cxn modelId="{92317CB3-2B1B-4AB0-A0B8-251F5728C2FB}" srcId="{6C211925-0589-4899-8C0C-355DA736B569}" destId="{0CF4FB40-C963-487E-97AC-4E8D2DCC077C}" srcOrd="1" destOrd="0" parTransId="{A3BF8967-A56F-4236-B670-7DE98C802C88}" sibTransId="{EA0D9C0A-5B80-4AAA-AF8E-68C3C86EE831}"/>
    <dgm:cxn modelId="{798539B4-BEF8-4D74-93AC-86A8E0B61DCB}" type="presOf" srcId="{2D44AAD1-BAC1-4F41-ADB6-4A01C52E563A}" destId="{8F0B1F14-7EE4-4810-9783-C08B6DC24A5C}" srcOrd="0" destOrd="0" presId="urn:microsoft.com/office/officeart/2009/layout/CirclePictureHierarchy"/>
    <dgm:cxn modelId="{99CE4FB5-A66D-43B8-8250-69C2593BEF11}" type="presOf" srcId="{EE49CF0E-602F-4F71-B145-567D27B15B45}" destId="{EFADD865-8A25-4BCA-81DF-4F82D822BBEF}" srcOrd="0" destOrd="0" presId="urn:microsoft.com/office/officeart/2009/layout/CirclePictureHierarchy"/>
    <dgm:cxn modelId="{20A6E259-4DE8-477A-850A-6D2627FC43F0}" type="presOf" srcId="{06BFD0BC-20BE-4056-B55A-A7F8D6667A37}" destId="{8FE97CFF-7E54-4A6B-94F0-EE110418D98E}" srcOrd="0" destOrd="0" presId="urn:microsoft.com/office/officeart/2009/layout/CirclePictureHierarchy"/>
    <dgm:cxn modelId="{0EDE0CDB-3584-4468-AC3D-17EDC79CEBD7}" srcId="{06BFD0BC-20BE-4056-B55A-A7F8D6667A37}" destId="{08ECD3FA-6151-4F44-9B38-6B0AE146CBF5}" srcOrd="2" destOrd="0" parTransId="{F76F4321-90F8-48A1-8966-49A625BFC003}" sibTransId="{DD2B9C56-3DC3-4AEB-B69F-BED7BE5E0C0D}"/>
    <dgm:cxn modelId="{6BF20C91-E317-4CF1-A590-C4E7E8C80B9A}" type="presOf" srcId="{24F4C5E8-BEA2-48FB-89AC-42907112561E}" destId="{D5832D5D-78F0-45EE-A554-650C8C53498D}" srcOrd="0" destOrd="0" presId="urn:microsoft.com/office/officeart/2009/layout/CirclePictureHierarchy"/>
    <dgm:cxn modelId="{0BC4E85D-3F40-4F28-9704-8C806E352B67}" type="presOf" srcId="{3229E3A5-403D-44DF-B7A1-5EA92D8E9713}" destId="{E13BF9A6-EB46-493F-AA20-36209CD7F1AA}" srcOrd="0" destOrd="0" presId="urn:microsoft.com/office/officeart/2009/layout/CirclePictureHierarchy"/>
    <dgm:cxn modelId="{77A47261-7079-416F-8FA5-8C267E989B12}" srcId="{92315412-1668-49BA-8E77-F69C60244C17}" destId="{6C211925-0589-4899-8C0C-355DA736B569}" srcOrd="1" destOrd="0" parTransId="{1744AB4C-0D40-4D59-8D18-B850735A9A7E}" sibTransId="{C31EB8AC-8D42-4E51-A6B7-8A46193AB78D}"/>
    <dgm:cxn modelId="{E19FE656-AD0A-4449-ADED-9717EFAEC8F1}" type="presOf" srcId="{92FBDE15-B47F-49C3-B074-0ACFB49D3B95}" destId="{70F82D57-3B4E-404C-8B9A-F8563F24E192}" srcOrd="0" destOrd="0" presId="urn:microsoft.com/office/officeart/2009/layout/CirclePictureHierarchy"/>
    <dgm:cxn modelId="{482BE459-F701-4DEA-9988-F04330534BCE}" type="presOf" srcId="{8470B838-5DD5-4D91-8054-5FB61E416C2B}" destId="{4CBA293A-F7C9-418A-8349-DAD621183F6F}" srcOrd="0" destOrd="0" presId="urn:microsoft.com/office/officeart/2009/layout/CirclePictureHierarchy"/>
    <dgm:cxn modelId="{3CE98F73-96E7-49C9-BBAB-2F36F50077A7}" type="presOf" srcId="{92315412-1668-49BA-8E77-F69C60244C17}" destId="{2069E6DB-17F5-4B52-B34D-031CEBA3EF8E}" srcOrd="0" destOrd="0" presId="urn:microsoft.com/office/officeart/2009/layout/CirclePictureHierarchy"/>
    <dgm:cxn modelId="{F867D28D-5DE7-4C84-95E5-2F05327F5E81}" type="presOf" srcId="{A2AAE15A-331B-4FBA-AAF2-3C7E2FA665C2}" destId="{A07BD279-5D9C-4306-9CEF-59EEFD24B905}" srcOrd="0" destOrd="0" presId="urn:microsoft.com/office/officeart/2009/layout/CirclePictureHierarchy"/>
    <dgm:cxn modelId="{0B527EB7-5545-4816-9D77-FE0E2464FF6F}" type="presOf" srcId="{878C047D-FB6A-4DDA-8148-AC1935F57053}" destId="{F6C6D2C2-3939-4B30-BE48-BE1712EEFEBA}" srcOrd="0" destOrd="0" presId="urn:microsoft.com/office/officeart/2009/layout/CirclePictureHierarchy"/>
    <dgm:cxn modelId="{8B6BA93E-AA24-46B1-ADF8-A25B66AC4381}" type="presOf" srcId="{BFA8A2ED-031E-4023-B3BE-410E10347A19}" destId="{A7D984C8-7308-4438-8128-9E2FF60C53A2}" srcOrd="0" destOrd="0" presId="urn:microsoft.com/office/officeart/2009/layout/CirclePictureHierarchy"/>
    <dgm:cxn modelId="{99238590-AE9A-4FA5-8A0A-374D3521D5EA}" type="presOf" srcId="{0CF4FB40-C963-487E-97AC-4E8D2DCC077C}" destId="{B7B1ACA3-00B9-4736-9016-22009CF58D68}" srcOrd="0" destOrd="0" presId="urn:microsoft.com/office/officeart/2009/layout/CirclePictureHierarchy"/>
    <dgm:cxn modelId="{9B9AF2AA-A9F6-446E-8F60-F967DFBCCEAA}" type="presOf" srcId="{C4C618AE-9905-4C56-81B2-C9302338ADF7}" destId="{AEA9A536-47D4-4888-B9F9-DFC9F1008222}" srcOrd="0" destOrd="0" presId="urn:microsoft.com/office/officeart/2009/layout/CirclePictureHierarchy"/>
    <dgm:cxn modelId="{E007F477-BF7E-4F37-BD0B-38D07C69F5B3}" srcId="{06BFD0BC-20BE-4056-B55A-A7F8D6667A37}" destId="{BFA8A2ED-031E-4023-B3BE-410E10347A19}" srcOrd="1" destOrd="0" parTransId="{B01A48EC-FC07-4150-8046-5E1890C2D400}" sibTransId="{55E35958-5E9F-42BB-892B-4C9226B88B30}"/>
    <dgm:cxn modelId="{6CE47848-377B-4637-951B-DA9070701E96}" srcId="{3229E3A5-403D-44DF-B7A1-5EA92D8E9713}" destId="{164474BE-8786-4127-B016-19F55E6D7DDE}" srcOrd="0" destOrd="0" parTransId="{C4C618AE-9905-4C56-81B2-C9302338ADF7}" sibTransId="{5E9C8B98-E7FD-4173-8543-6406E104CF19}"/>
    <dgm:cxn modelId="{4A5ED500-7136-4618-A78E-410332356572}" type="presOf" srcId="{60EEE793-509D-4DA6-8C05-9102A2FD5196}" destId="{0368789E-12AB-41F4-8FEB-4C1ED1311606}" srcOrd="0" destOrd="0" presId="urn:microsoft.com/office/officeart/2009/layout/CirclePictureHierarchy"/>
    <dgm:cxn modelId="{6C7324D3-386B-4561-AA48-72826412355E}" type="presOf" srcId="{9C3158DF-7E3F-4A42-8901-C8215A1DEC8D}" destId="{CC707684-A4C3-4AE7-8558-0CAC8514DB31}" srcOrd="0" destOrd="0" presId="urn:microsoft.com/office/officeart/2009/layout/CirclePictureHierarchy"/>
    <dgm:cxn modelId="{81CD433A-82E0-4AAA-9597-1A361C259C79}" type="presOf" srcId="{B972812A-7570-486D-A4B2-3D40CF567BD4}" destId="{DC61208C-410F-4408-BF65-8C3E9C95EBFE}" srcOrd="0" destOrd="0" presId="urn:microsoft.com/office/officeart/2009/layout/CirclePictureHierarchy"/>
    <dgm:cxn modelId="{49886E02-3EDC-46EF-B0A9-DC58C73F7AAD}" type="presOf" srcId="{9BD237FF-4BC8-483E-B609-5B2E98C1B3A0}" destId="{01653C87-65B3-4906-9573-57138669399C}" srcOrd="0" destOrd="0" presId="urn:microsoft.com/office/officeart/2009/layout/CirclePictureHierarchy"/>
    <dgm:cxn modelId="{8764868F-5332-4E84-AC69-B3FE261FD57A}" srcId="{92315412-1668-49BA-8E77-F69C60244C17}" destId="{3229E3A5-403D-44DF-B7A1-5EA92D8E9713}" srcOrd="2" destOrd="0" parTransId="{640B1971-25A2-4D85-B90C-6C571EE11A68}" sibTransId="{20A19939-4571-432B-97F5-BB41EF44A7D1}"/>
    <dgm:cxn modelId="{0D2ADDB3-2D97-48B6-BC85-AB6948571A61}" srcId="{06BFD0BC-20BE-4056-B55A-A7F8D6667A37}" destId="{FD34CA0B-7A3D-44BB-BAF8-C0D0F58A553F}" srcOrd="0" destOrd="0" parTransId="{A81E9863-75CE-454D-BEB7-BE8B789E10AF}" sibTransId="{E6B5E075-AC23-41B6-96D0-5D4E144C3A2A}"/>
    <dgm:cxn modelId="{12FD6CB9-B9EC-41A5-9E39-0B3BE743AB17}" type="presOf" srcId="{E8D2508E-6C5C-4B8E-A092-B8F819258C15}" destId="{F6688A87-1EB7-4B1F-BCD8-623EBB91FEAE}" srcOrd="0" destOrd="0" presId="urn:microsoft.com/office/officeart/2009/layout/CirclePictureHierarchy"/>
    <dgm:cxn modelId="{3B8039EE-B021-42DD-ACE1-0982D1711C65}" type="presOf" srcId="{544498CE-EE57-4708-B24D-7E25EB0B6AE8}" destId="{5AA7EF59-DB00-49ED-8C35-3392535173EC}" srcOrd="0" destOrd="0" presId="urn:microsoft.com/office/officeart/2009/layout/CirclePictureHierarchy"/>
    <dgm:cxn modelId="{2B68616D-C278-45A6-969F-F3FD8FCA414F}" type="presOf" srcId="{1527472F-BF8E-4624-BFCC-EE63CE4DEC0C}" destId="{7D92CE4F-FAF6-4F07-BA43-8177FB170774}" srcOrd="0" destOrd="0" presId="urn:microsoft.com/office/officeart/2009/layout/CirclePictureHierarchy"/>
    <dgm:cxn modelId="{72FAAAEC-87D6-497F-99A1-3342DA3BA42D}" srcId="{2DC70EC2-4D17-4550-8BD6-DA95EBBBB5D5}" destId="{A2AAE15A-331B-4FBA-AAF2-3C7E2FA665C2}" srcOrd="12" destOrd="0" parTransId="{A9E1FC0B-28B0-49EA-9380-8623451BF6F5}" sibTransId="{1F78051F-F590-499B-B48A-CC7F79DB15F1}"/>
    <dgm:cxn modelId="{07031EF2-77A3-4DF9-ADAA-7D199E52ACFF}" srcId="{2DC70EC2-4D17-4550-8BD6-DA95EBBBB5D5}" destId="{528E71A3-B75B-4E8A-B765-81711D474141}" srcOrd="9" destOrd="0" parTransId="{92FBDE15-B47F-49C3-B074-0ACFB49D3B95}" sibTransId="{E5F53DDA-B12C-4A34-9A14-8BC96B2FEF38}"/>
    <dgm:cxn modelId="{94DF6B1E-368A-4AF4-A831-1EB3E60A99C1}" type="presOf" srcId="{B01A48EC-FC07-4150-8046-5E1890C2D400}" destId="{803E6CA0-2DDF-4BED-96D4-2C74D81CFC05}" srcOrd="0" destOrd="0" presId="urn:microsoft.com/office/officeart/2009/layout/CirclePictureHierarchy"/>
    <dgm:cxn modelId="{4CED08DA-5D7E-4BDA-A769-9D5A2B61EFEE}" srcId="{2DC70EC2-4D17-4550-8BD6-DA95EBBBB5D5}" destId="{B54EDB07-F24E-44D9-B68E-FF663E3E3AC1}" srcOrd="3" destOrd="0" parTransId="{CC00A926-8373-495F-A6FB-C3B2CE52805D}" sibTransId="{7FFF971D-C8AB-491E-977E-C1501E9494D7}"/>
    <dgm:cxn modelId="{0D890280-C80D-4848-ADB3-7EEB089DB297}" srcId="{2DC70EC2-4D17-4550-8BD6-DA95EBBBB5D5}" destId="{544498CE-EE57-4708-B24D-7E25EB0B6AE8}" srcOrd="0" destOrd="0" parTransId="{09F2719C-00D3-4D99-B6B7-6F6285070805}" sibTransId="{2AAA0842-25CC-4D8A-94E6-DB066A1BA7D2}"/>
    <dgm:cxn modelId="{F7FD6CFE-4DE8-44CE-A8B4-5DE143744582}" type="presOf" srcId="{1F5E51EE-B40F-4E40-8606-D71F2AC68FF7}" destId="{3C2715BB-317D-4695-B78D-76FA5529264C}" srcOrd="0" destOrd="0" presId="urn:microsoft.com/office/officeart/2009/layout/CirclePictureHierarchy"/>
    <dgm:cxn modelId="{4D0388BA-FE1F-4BD1-968C-39CD6882B2F6}" type="presOf" srcId="{38AE7B32-D0A8-4AF1-904B-BE74F11741C4}" destId="{4E78A767-0472-444F-AF05-69428410E2CB}" srcOrd="0" destOrd="0" presId="urn:microsoft.com/office/officeart/2009/layout/CirclePictureHierarchy"/>
    <dgm:cxn modelId="{2A58ADAB-47CF-45B2-AF03-FB74C4570D14}" type="presOf" srcId="{528E71A3-B75B-4E8A-B765-81711D474141}" destId="{C225C198-646B-4CB4-8367-0741CFB34B4F}" srcOrd="0" destOrd="0" presId="urn:microsoft.com/office/officeart/2009/layout/CirclePictureHierarchy"/>
    <dgm:cxn modelId="{38C3462C-A844-4BE8-AF5C-30CEC644BDD0}" type="presOf" srcId="{03CEA9C2-B115-4A23-9ADF-068B17F3E55E}" destId="{37F237E1-BCD1-4D49-BD7A-412BF9D58B72}" srcOrd="0" destOrd="0" presId="urn:microsoft.com/office/officeart/2009/layout/CirclePictureHierarchy"/>
    <dgm:cxn modelId="{F3C90FBF-E5FD-428F-8DF3-3F226283F935}" srcId="{06BFD0BC-20BE-4056-B55A-A7F8D6667A37}" destId="{38AE7B32-D0A8-4AF1-904B-BE74F11741C4}" srcOrd="3" destOrd="0" parTransId="{A4C8E177-5FE7-46A9-A92E-3A867692C52B}" sibTransId="{CB099A33-1AD3-439E-AD41-5A720CCFEFBB}"/>
    <dgm:cxn modelId="{DA63B404-9C50-48DA-A780-FE18A1EFFEA5}" type="presOf" srcId="{09F2719C-00D3-4D99-B6B7-6F6285070805}" destId="{76D0CBF2-FE4F-44A0-A8BC-5DEB080B7A21}" srcOrd="0" destOrd="0" presId="urn:microsoft.com/office/officeart/2009/layout/CirclePictureHierarchy"/>
    <dgm:cxn modelId="{0D70BFCF-F548-448E-8DFA-5C8737FADFD7}" type="presOf" srcId="{BCE5AA80-A89B-4F5D-9015-EE46FBC54BF3}" destId="{07FAB877-5A03-49C6-8EAE-4CCB5A812086}" srcOrd="0" destOrd="0" presId="urn:microsoft.com/office/officeart/2009/layout/CirclePictureHierarchy"/>
    <dgm:cxn modelId="{3CEE0F13-CD69-48E2-BC0F-4677EFEE92FD}" type="presOf" srcId="{F8375494-6E6A-43EA-81A9-F3EA149F654A}" destId="{6276ED5B-EE31-4C42-A959-2C6F575EFA5E}" srcOrd="0" destOrd="0" presId="urn:microsoft.com/office/officeart/2009/layout/CirclePictureHierarchy"/>
    <dgm:cxn modelId="{27A87C83-8E8A-438C-8A6D-273051382FAB}" type="presOf" srcId="{A9E1FC0B-28B0-49EA-9380-8623451BF6F5}" destId="{9BEE83CE-BB39-4F34-B51C-5BE9561C197D}" srcOrd="0" destOrd="0" presId="urn:microsoft.com/office/officeart/2009/layout/CirclePictureHierarchy"/>
    <dgm:cxn modelId="{66E82A24-EAA3-48CA-9F47-F7AB165E31B2}" type="presOf" srcId="{FD34CA0B-7A3D-44BB-BAF8-C0D0F58A553F}" destId="{4B84EEE8-93FF-4626-8C43-858EE7ED969C}" srcOrd="0" destOrd="0" presId="urn:microsoft.com/office/officeart/2009/layout/CirclePictureHierarchy"/>
    <dgm:cxn modelId="{E2BE649B-D37F-4785-87DD-1000B628E7B3}" type="presOf" srcId="{2DC70EC2-4D17-4550-8BD6-DA95EBBBB5D5}" destId="{E74031F9-79CC-445D-8F69-8EED3AAF541D}" srcOrd="0" destOrd="0" presId="urn:microsoft.com/office/officeart/2009/layout/CirclePictureHierarchy"/>
    <dgm:cxn modelId="{1524F561-7689-49DE-ACBA-E475E3578C12}" srcId="{544498CE-EE57-4708-B24D-7E25EB0B6AE8}" destId="{892013B3-A421-469A-9868-264ADF1472B4}" srcOrd="1" destOrd="0" parTransId="{B972812A-7570-486D-A4B2-3D40CF567BD4}" sibTransId="{70ECF34F-70EB-45EC-8270-06F98F0F8F03}"/>
    <dgm:cxn modelId="{E3D424B9-A147-4DAF-B215-D8453437FC80}" srcId="{3229E3A5-403D-44DF-B7A1-5EA92D8E9713}" destId="{24F4C5E8-BEA2-48FB-89AC-42907112561E}" srcOrd="2" destOrd="0" parTransId="{BCE5AA80-A89B-4F5D-9015-EE46FBC54BF3}" sibTransId="{54A99C27-3691-4552-B02C-4C886585388A}"/>
    <dgm:cxn modelId="{573F5BFA-8AD3-47CB-9306-1EA7C39F6EC2}" type="presOf" srcId="{27E98290-87C4-4854-A959-0A1A855D5D6E}" destId="{B9A44339-C68F-45D1-940B-6D7CFAE2AA73}" srcOrd="0" destOrd="0" presId="urn:microsoft.com/office/officeart/2009/layout/CirclePictureHierarchy"/>
    <dgm:cxn modelId="{F11B5DD6-5C59-4B02-9F2C-E3B54F8AB960}" srcId="{2DC70EC2-4D17-4550-8BD6-DA95EBBBB5D5}" destId="{EE49CF0E-602F-4F71-B145-567D27B15B45}" srcOrd="7" destOrd="0" parTransId="{03CEA9C2-B115-4A23-9ADF-068B17F3E55E}" sibTransId="{03C949D2-1F86-4896-BB8C-600E6D50CA42}"/>
    <dgm:cxn modelId="{DEF415B6-5AA7-41FF-ABD2-F76C69C9FB86}" type="presOf" srcId="{A4C8E177-5FE7-46A9-A92E-3A867692C52B}" destId="{8322791C-8E59-41D1-B490-6FACD24AB234}" srcOrd="0" destOrd="0" presId="urn:microsoft.com/office/officeart/2009/layout/CirclePictureHierarchy"/>
    <dgm:cxn modelId="{08D5C496-0C7A-4498-8D58-695909F6F02F}" type="presOf" srcId="{2BBE6FE0-EF18-43A6-8151-B0897F64E72D}" destId="{E80C6717-5BE8-4C08-B198-DD3598ECF783}" srcOrd="0" destOrd="0" presId="urn:microsoft.com/office/officeart/2009/layout/CirclePictureHierarchy"/>
    <dgm:cxn modelId="{70E0BFC2-7EC7-4546-92B6-2BAF1F306572}" srcId="{544498CE-EE57-4708-B24D-7E25EB0B6AE8}" destId="{60EEE793-509D-4DA6-8C05-9102A2FD5196}" srcOrd="2" destOrd="0" parTransId="{CEF9B9B3-07ED-4F47-8D07-143A81A52E71}" sibTransId="{7E23433A-A192-47AB-9DDC-BC94FE2E214D}"/>
    <dgm:cxn modelId="{FC6C026D-D622-447F-9029-BA1ECC30A4BE}" type="presOf" srcId="{8C65173D-FFD5-43B4-8C09-A1D3BDE60CD3}" destId="{3596ABB3-3E55-4A95-B935-83A41D393F2D}" srcOrd="0" destOrd="0" presId="urn:microsoft.com/office/officeart/2009/layout/CirclePictureHierarchy"/>
    <dgm:cxn modelId="{152D37B9-8679-4C13-995B-12083B40A528}" type="presOf" srcId="{6C211925-0589-4899-8C0C-355DA736B569}" destId="{71C71611-4D28-4B2C-9C22-607541E325E6}" srcOrd="0" destOrd="0" presId="urn:microsoft.com/office/officeart/2009/layout/CirclePictureHierarchy"/>
    <dgm:cxn modelId="{2BB2AE98-F95F-4B87-BF32-3EF7184DF594}" type="presOf" srcId="{39F3E265-EA46-4FD0-9366-958ADC855949}" destId="{8A9EFFC1-409D-414E-ABEE-78BA71E3D5DD}" srcOrd="0" destOrd="0" presId="urn:microsoft.com/office/officeart/2009/layout/CirclePictureHierarchy"/>
    <dgm:cxn modelId="{9B9B9FE0-82A3-4347-A7D0-E1C5508DEDEB}" type="presOf" srcId="{98224850-EEFD-458F-AC8F-A80EE0909B9B}" destId="{CE2CC799-00A1-4D82-A217-471AE7E38F03}" srcOrd="0" destOrd="0" presId="urn:microsoft.com/office/officeart/2009/layout/CirclePictureHierarchy"/>
    <dgm:cxn modelId="{31737EFC-4EBA-4715-B6AC-95FCE7DF54AB}" type="presOf" srcId="{CEF9B9B3-07ED-4F47-8D07-143A81A52E71}" destId="{E38957B9-00BF-4E6B-AAA0-56C79DFAC65C}" srcOrd="0" destOrd="0" presId="urn:microsoft.com/office/officeart/2009/layout/CirclePictureHierarchy"/>
    <dgm:cxn modelId="{A48694BF-D989-449F-BEEB-C775B6BA9069}" srcId="{6C211925-0589-4899-8C0C-355DA736B569}" destId="{9BD237FF-4BC8-483E-B609-5B2E98C1B3A0}" srcOrd="2" destOrd="0" parTransId="{7C3FD30D-31F6-4F7F-85A1-5608B5AE84C3}" sibTransId="{50F27A6E-02AC-4D7E-B740-49A9B370664A}"/>
    <dgm:cxn modelId="{9D7A2DAD-56CC-4C27-BEB5-E1E2E6FF6155}" type="presOf" srcId="{7C3FD30D-31F6-4F7F-85A1-5608B5AE84C3}" destId="{06D656EA-FAB1-405F-8F73-220394A650ED}" srcOrd="0" destOrd="0" presId="urn:microsoft.com/office/officeart/2009/layout/CirclePictureHierarchy"/>
    <dgm:cxn modelId="{E095D82C-B405-4F1F-B826-B204E00E4752}" type="presOf" srcId="{36BE84D5-7C72-417C-8CF1-CF033FAB1A1D}" destId="{EBD1C909-D20E-4F92-AD0A-4C06B0057B93}" srcOrd="0" destOrd="0" presId="urn:microsoft.com/office/officeart/2009/layout/CirclePictureHierarchy"/>
    <dgm:cxn modelId="{436B6D7C-27AD-4FDA-9CE7-12E02FFB6F97}" type="presOf" srcId="{BC548DB5-4D3E-4D29-BA2E-550EC9CCBB08}" destId="{1A6070F6-FDCB-4906-8910-D2BED99DF91D}" srcOrd="0" destOrd="0" presId="urn:microsoft.com/office/officeart/2009/layout/CirclePictureHierarchy"/>
    <dgm:cxn modelId="{8F3A4366-3EE4-4C30-BE29-D32C1A9CED06}" type="presParOf" srcId="{2069E6DB-17F5-4B52-B34D-031CEBA3EF8E}" destId="{0CE0DB2D-F17B-4A42-915F-A3BD9234CB24}" srcOrd="0" destOrd="0" presId="urn:microsoft.com/office/officeart/2009/layout/CirclePictureHierarchy"/>
    <dgm:cxn modelId="{38A425E4-63CF-4630-AF1B-9A7432986D09}" type="presParOf" srcId="{0CE0DB2D-F17B-4A42-915F-A3BD9234CB24}" destId="{A11A654B-DA56-4DA3-9B79-D46C43057F4C}" srcOrd="0" destOrd="0" presId="urn:microsoft.com/office/officeart/2009/layout/CirclePictureHierarchy"/>
    <dgm:cxn modelId="{557D7309-0FC0-4DBA-9A99-405EFB8BDC29}" type="presParOf" srcId="{A11A654B-DA56-4DA3-9B79-D46C43057F4C}" destId="{F8ECF19B-B19D-4C90-A083-06BA5A810DCF}" srcOrd="0" destOrd="0" presId="urn:microsoft.com/office/officeart/2009/layout/CirclePictureHierarchy"/>
    <dgm:cxn modelId="{265B063D-9C07-4D3F-A02C-A5C86AD620EC}" type="presParOf" srcId="{A11A654B-DA56-4DA3-9B79-D46C43057F4C}" destId="{E74031F9-79CC-445D-8F69-8EED3AAF541D}" srcOrd="1" destOrd="0" presId="urn:microsoft.com/office/officeart/2009/layout/CirclePictureHierarchy"/>
    <dgm:cxn modelId="{AFE42857-C0BC-49B4-9219-E5BCE2262055}" type="presParOf" srcId="{0CE0DB2D-F17B-4A42-915F-A3BD9234CB24}" destId="{32F08C39-A93B-4E59-86F0-CEEAC709F73D}" srcOrd="1" destOrd="0" presId="urn:microsoft.com/office/officeart/2009/layout/CirclePictureHierarchy"/>
    <dgm:cxn modelId="{B8053839-F470-4C3A-AAA3-6179231BBE68}" type="presParOf" srcId="{32F08C39-A93B-4E59-86F0-CEEAC709F73D}" destId="{76D0CBF2-FE4F-44A0-A8BC-5DEB080B7A21}" srcOrd="0" destOrd="0" presId="urn:microsoft.com/office/officeart/2009/layout/CirclePictureHierarchy"/>
    <dgm:cxn modelId="{55660EFC-E63D-4BE4-B6D4-FD822562CFAA}" type="presParOf" srcId="{32F08C39-A93B-4E59-86F0-CEEAC709F73D}" destId="{59680414-2196-484E-8500-AA2E02B1D67F}" srcOrd="1" destOrd="0" presId="urn:microsoft.com/office/officeart/2009/layout/CirclePictureHierarchy"/>
    <dgm:cxn modelId="{64D26985-3642-433D-AACB-052D6F569794}" type="presParOf" srcId="{59680414-2196-484E-8500-AA2E02B1D67F}" destId="{66A77C0B-58C3-4430-9384-CFDB0DD94A0C}" srcOrd="0" destOrd="0" presId="urn:microsoft.com/office/officeart/2009/layout/CirclePictureHierarchy"/>
    <dgm:cxn modelId="{69DD6FB3-54A0-4E2A-B552-3ED399EAEF3D}" type="presParOf" srcId="{66A77C0B-58C3-4430-9384-CFDB0DD94A0C}" destId="{6935482C-6571-411D-9E88-D81784D7E447}" srcOrd="0" destOrd="0" presId="urn:microsoft.com/office/officeart/2009/layout/CirclePictureHierarchy"/>
    <dgm:cxn modelId="{E92C5B93-5312-4CF0-8D8B-E3901E12F1F9}" type="presParOf" srcId="{66A77C0B-58C3-4430-9384-CFDB0DD94A0C}" destId="{5AA7EF59-DB00-49ED-8C35-3392535173EC}" srcOrd="1" destOrd="0" presId="urn:microsoft.com/office/officeart/2009/layout/CirclePictureHierarchy"/>
    <dgm:cxn modelId="{7DBCF129-DBDA-4758-8892-7985D1E95CEE}" type="presParOf" srcId="{59680414-2196-484E-8500-AA2E02B1D67F}" destId="{CF2CE0A7-7EC0-4ACB-8A93-A4B2A3FD2E11}" srcOrd="1" destOrd="0" presId="urn:microsoft.com/office/officeart/2009/layout/CirclePictureHierarchy"/>
    <dgm:cxn modelId="{A1ABACB1-7911-4385-985E-2C08C6442FDA}" type="presParOf" srcId="{CF2CE0A7-7EC0-4ACB-8A93-A4B2A3FD2E11}" destId="{B9A44339-C68F-45D1-940B-6D7CFAE2AA73}" srcOrd="0" destOrd="0" presId="urn:microsoft.com/office/officeart/2009/layout/CirclePictureHierarchy"/>
    <dgm:cxn modelId="{4784457D-911B-4B74-A73A-BC7A43466318}" type="presParOf" srcId="{CF2CE0A7-7EC0-4ACB-8A93-A4B2A3FD2E11}" destId="{0FA320DE-88E9-4880-8EC8-65C742E52287}" srcOrd="1" destOrd="0" presId="urn:microsoft.com/office/officeart/2009/layout/CirclePictureHierarchy"/>
    <dgm:cxn modelId="{FA6AD4EF-08F5-4318-BFF9-1D99990967D6}" type="presParOf" srcId="{0FA320DE-88E9-4880-8EC8-65C742E52287}" destId="{A88EB805-5ECA-410C-A1A0-91DBF79EB64C}" srcOrd="0" destOrd="0" presId="urn:microsoft.com/office/officeart/2009/layout/CirclePictureHierarchy"/>
    <dgm:cxn modelId="{5F488995-6E9D-4FD3-A607-9F13FC41D2D6}" type="presParOf" srcId="{A88EB805-5ECA-410C-A1A0-91DBF79EB64C}" destId="{7689D7B7-8691-476C-92C1-000EAB45FFDE}" srcOrd="0" destOrd="0" presId="urn:microsoft.com/office/officeart/2009/layout/CirclePictureHierarchy"/>
    <dgm:cxn modelId="{8E635973-83DD-43E4-9A21-3CE29014ECBD}" type="presParOf" srcId="{A88EB805-5ECA-410C-A1A0-91DBF79EB64C}" destId="{C174B1C7-B278-47AF-8210-1E1AF4C66F5A}" srcOrd="1" destOrd="0" presId="urn:microsoft.com/office/officeart/2009/layout/CirclePictureHierarchy"/>
    <dgm:cxn modelId="{5E477DC7-3E38-4464-854D-BC108453969B}" type="presParOf" srcId="{0FA320DE-88E9-4880-8EC8-65C742E52287}" destId="{7DF7E560-C73F-45B6-BE14-743DABE26CC2}" srcOrd="1" destOrd="0" presId="urn:microsoft.com/office/officeart/2009/layout/CirclePictureHierarchy"/>
    <dgm:cxn modelId="{AB4A7E14-9C21-473C-8399-CAAD61D264D5}" type="presParOf" srcId="{CF2CE0A7-7EC0-4ACB-8A93-A4B2A3FD2E11}" destId="{DC61208C-410F-4408-BF65-8C3E9C95EBFE}" srcOrd="2" destOrd="0" presId="urn:microsoft.com/office/officeart/2009/layout/CirclePictureHierarchy"/>
    <dgm:cxn modelId="{6CA4392B-9B6F-4BC7-8F1A-8B32B6D3A41A}" type="presParOf" srcId="{CF2CE0A7-7EC0-4ACB-8A93-A4B2A3FD2E11}" destId="{EF5D3F52-0D12-49BD-838F-B20D58E93270}" srcOrd="3" destOrd="0" presId="urn:microsoft.com/office/officeart/2009/layout/CirclePictureHierarchy"/>
    <dgm:cxn modelId="{F5461CF1-9552-4E6C-B67B-8FD50B591BD2}" type="presParOf" srcId="{EF5D3F52-0D12-49BD-838F-B20D58E93270}" destId="{70C3EAF8-09A0-4D86-AB4A-32616BA12454}" srcOrd="0" destOrd="0" presId="urn:microsoft.com/office/officeart/2009/layout/CirclePictureHierarchy"/>
    <dgm:cxn modelId="{4EDCD4BD-8B83-48C9-B7C3-073BF273E6F8}" type="presParOf" srcId="{70C3EAF8-09A0-4D86-AB4A-32616BA12454}" destId="{E3A37F18-37A4-4BCF-8199-35CAF1362F5A}" srcOrd="0" destOrd="0" presId="urn:microsoft.com/office/officeart/2009/layout/CirclePictureHierarchy"/>
    <dgm:cxn modelId="{86B45B00-9555-4BB8-856B-4FD44AB3061E}" type="presParOf" srcId="{70C3EAF8-09A0-4D86-AB4A-32616BA12454}" destId="{B1B06DEF-1C09-4DE2-A3CD-3C78718B626A}" srcOrd="1" destOrd="0" presId="urn:microsoft.com/office/officeart/2009/layout/CirclePictureHierarchy"/>
    <dgm:cxn modelId="{45046D92-FA67-400B-B7ED-8D6EB2791C28}" type="presParOf" srcId="{EF5D3F52-0D12-49BD-838F-B20D58E93270}" destId="{D27D15BB-9902-4D6D-9A9A-EB516B450A47}" srcOrd="1" destOrd="0" presId="urn:microsoft.com/office/officeart/2009/layout/CirclePictureHierarchy"/>
    <dgm:cxn modelId="{832437A8-D3D4-47EC-BE02-09409C1E7733}" type="presParOf" srcId="{CF2CE0A7-7EC0-4ACB-8A93-A4B2A3FD2E11}" destId="{E38957B9-00BF-4E6B-AAA0-56C79DFAC65C}" srcOrd="4" destOrd="0" presId="urn:microsoft.com/office/officeart/2009/layout/CirclePictureHierarchy"/>
    <dgm:cxn modelId="{F27ED1B9-1C42-4EF3-B9DD-B3EE013E9B0A}" type="presParOf" srcId="{CF2CE0A7-7EC0-4ACB-8A93-A4B2A3FD2E11}" destId="{C31F09B9-ADF7-4771-A256-B06F406ECB19}" srcOrd="5" destOrd="0" presId="urn:microsoft.com/office/officeart/2009/layout/CirclePictureHierarchy"/>
    <dgm:cxn modelId="{8AF476E3-11E3-457B-AC5A-C75998CEF079}" type="presParOf" srcId="{C31F09B9-ADF7-4771-A256-B06F406ECB19}" destId="{C954EF08-DEE4-4D71-9072-E07F6A2D6D7D}" srcOrd="0" destOrd="0" presId="urn:microsoft.com/office/officeart/2009/layout/CirclePictureHierarchy"/>
    <dgm:cxn modelId="{15A7E193-B65C-4614-9D59-B90372B0D2D6}" type="presParOf" srcId="{C954EF08-DEE4-4D71-9072-E07F6A2D6D7D}" destId="{3547498E-8B25-4BF9-AC1B-F96FBFFB0C85}" srcOrd="0" destOrd="0" presId="urn:microsoft.com/office/officeart/2009/layout/CirclePictureHierarchy"/>
    <dgm:cxn modelId="{E3382BA6-296A-4601-950C-CE229C90A6E4}" type="presParOf" srcId="{C954EF08-DEE4-4D71-9072-E07F6A2D6D7D}" destId="{0368789E-12AB-41F4-8FEB-4C1ED1311606}" srcOrd="1" destOrd="0" presId="urn:microsoft.com/office/officeart/2009/layout/CirclePictureHierarchy"/>
    <dgm:cxn modelId="{BABC3F2C-E3FC-4FD0-B29D-52C21BC8F117}" type="presParOf" srcId="{C31F09B9-ADF7-4771-A256-B06F406ECB19}" destId="{393E43A1-99B2-446E-B5E7-DBDCD3FDC5CF}" srcOrd="1" destOrd="0" presId="urn:microsoft.com/office/officeart/2009/layout/CirclePictureHierarchy"/>
    <dgm:cxn modelId="{CF808A54-BF5D-4B84-B910-4859593658B0}" type="presParOf" srcId="{32F08C39-A93B-4E59-86F0-CEEAC709F73D}" destId="{41B2CAF6-C0D0-4E7E-884E-9320FAD83BDA}" srcOrd="2" destOrd="0" presId="urn:microsoft.com/office/officeart/2009/layout/CirclePictureHierarchy"/>
    <dgm:cxn modelId="{C7A4304E-B269-4A9D-BD12-1444C3F451CC}" type="presParOf" srcId="{32F08C39-A93B-4E59-86F0-CEEAC709F73D}" destId="{B636F7AA-D4DC-4874-9C23-2263AE905670}" srcOrd="3" destOrd="0" presId="urn:microsoft.com/office/officeart/2009/layout/CirclePictureHierarchy"/>
    <dgm:cxn modelId="{81F394D0-977E-4DBF-AAD6-A3422B4247AE}" type="presParOf" srcId="{B636F7AA-D4DC-4874-9C23-2263AE905670}" destId="{9C3FA7E8-7375-4D3C-A2AF-D57947920314}" srcOrd="0" destOrd="0" presId="urn:microsoft.com/office/officeart/2009/layout/CirclePictureHierarchy"/>
    <dgm:cxn modelId="{FF0B5531-6ED0-461D-9BB1-650FF3A8246A}" type="presParOf" srcId="{9C3FA7E8-7375-4D3C-A2AF-D57947920314}" destId="{65CB00D3-FD30-4151-AFCF-91D5EDD78541}" srcOrd="0" destOrd="0" presId="urn:microsoft.com/office/officeart/2009/layout/CirclePictureHierarchy"/>
    <dgm:cxn modelId="{8F8AB6C3-8855-40FA-9612-C0B31F65C3A3}" type="presParOf" srcId="{9C3FA7E8-7375-4D3C-A2AF-D57947920314}" destId="{8A9EFFC1-409D-414E-ABEE-78BA71E3D5DD}" srcOrd="1" destOrd="0" presId="urn:microsoft.com/office/officeart/2009/layout/CirclePictureHierarchy"/>
    <dgm:cxn modelId="{85345A0C-34F0-4123-B0BA-1CE60230F4F2}" type="presParOf" srcId="{B636F7AA-D4DC-4874-9C23-2263AE905670}" destId="{7677A08C-BA6D-4F6C-AF90-3E2CC52BDC07}" srcOrd="1" destOrd="0" presId="urn:microsoft.com/office/officeart/2009/layout/CirclePictureHierarchy"/>
    <dgm:cxn modelId="{62318E72-7187-419B-9E8F-C812918EB7C7}" type="presParOf" srcId="{32F08C39-A93B-4E59-86F0-CEEAC709F73D}" destId="{99E2A2FB-AEBC-451B-AE9B-52A2214D75A7}" srcOrd="4" destOrd="0" presId="urn:microsoft.com/office/officeart/2009/layout/CirclePictureHierarchy"/>
    <dgm:cxn modelId="{7259E61F-E0CC-4F99-97BA-BC50F4D21EBE}" type="presParOf" srcId="{32F08C39-A93B-4E59-86F0-CEEAC709F73D}" destId="{0B15EF15-B54F-4AE2-BAF3-495D5622C020}" srcOrd="5" destOrd="0" presId="urn:microsoft.com/office/officeart/2009/layout/CirclePictureHierarchy"/>
    <dgm:cxn modelId="{8018C5EE-B8D5-4A57-92D2-64D3D84522F7}" type="presParOf" srcId="{0B15EF15-B54F-4AE2-BAF3-495D5622C020}" destId="{8120A7CF-97E2-4141-AECF-5F74ED29ADE0}" srcOrd="0" destOrd="0" presId="urn:microsoft.com/office/officeart/2009/layout/CirclePictureHierarchy"/>
    <dgm:cxn modelId="{8F8B6FA5-AE6E-4C3C-BBF2-AAA4539F5A2F}" type="presParOf" srcId="{8120A7CF-97E2-4141-AECF-5F74ED29ADE0}" destId="{1B60F016-E3C7-421F-93EE-E20DCA325AEC}" srcOrd="0" destOrd="0" presId="urn:microsoft.com/office/officeart/2009/layout/CirclePictureHierarchy"/>
    <dgm:cxn modelId="{A564761F-9882-412A-9405-14A97802D6C7}" type="presParOf" srcId="{8120A7CF-97E2-4141-AECF-5F74ED29ADE0}" destId="{3C2715BB-317D-4695-B78D-76FA5529264C}" srcOrd="1" destOrd="0" presId="urn:microsoft.com/office/officeart/2009/layout/CirclePictureHierarchy"/>
    <dgm:cxn modelId="{41CBBB65-A2E3-48A4-93C8-6262472C1418}" type="presParOf" srcId="{0B15EF15-B54F-4AE2-BAF3-495D5622C020}" destId="{890B4353-69B7-4CB9-A805-6335F5925919}" srcOrd="1" destOrd="0" presId="urn:microsoft.com/office/officeart/2009/layout/CirclePictureHierarchy"/>
    <dgm:cxn modelId="{181B9742-B4B6-469D-8CD7-D86186C238C5}" type="presParOf" srcId="{32F08C39-A93B-4E59-86F0-CEEAC709F73D}" destId="{A447259E-D78C-410D-BB03-0C811F2A2FC2}" srcOrd="6" destOrd="0" presId="urn:microsoft.com/office/officeart/2009/layout/CirclePictureHierarchy"/>
    <dgm:cxn modelId="{0B56ECAD-35A8-4A97-9265-DE946C56FD99}" type="presParOf" srcId="{32F08C39-A93B-4E59-86F0-CEEAC709F73D}" destId="{89688CFA-A5DD-4A24-B335-DD18AC973E04}" srcOrd="7" destOrd="0" presId="urn:microsoft.com/office/officeart/2009/layout/CirclePictureHierarchy"/>
    <dgm:cxn modelId="{7A88BB00-241F-44C2-882B-EA62B18D20E6}" type="presParOf" srcId="{89688CFA-A5DD-4A24-B335-DD18AC973E04}" destId="{3FD9FCA5-BB54-43DD-A449-5F2C108EE49E}" srcOrd="0" destOrd="0" presId="urn:microsoft.com/office/officeart/2009/layout/CirclePictureHierarchy"/>
    <dgm:cxn modelId="{C98F07C1-D72F-4928-B819-E8326B64A797}" type="presParOf" srcId="{3FD9FCA5-BB54-43DD-A449-5F2C108EE49E}" destId="{1071D9DD-33CB-4B18-B853-C59490EA1A7C}" srcOrd="0" destOrd="0" presId="urn:microsoft.com/office/officeart/2009/layout/CirclePictureHierarchy"/>
    <dgm:cxn modelId="{2FC25A27-0F7C-44AB-B2C2-385AD9DED71E}" type="presParOf" srcId="{3FD9FCA5-BB54-43DD-A449-5F2C108EE49E}" destId="{BBFA318F-40DB-4E85-A4A0-338418BBE325}" srcOrd="1" destOrd="0" presId="urn:microsoft.com/office/officeart/2009/layout/CirclePictureHierarchy"/>
    <dgm:cxn modelId="{2477EE31-455B-454F-9854-A64E40905F06}" type="presParOf" srcId="{89688CFA-A5DD-4A24-B335-DD18AC973E04}" destId="{0844A473-B0AE-43AF-8721-BBA6E0CDF002}" srcOrd="1" destOrd="0" presId="urn:microsoft.com/office/officeart/2009/layout/CirclePictureHierarchy"/>
    <dgm:cxn modelId="{3B9BA9A1-DA79-4757-87CD-29ED74AE4049}" type="presParOf" srcId="{32F08C39-A93B-4E59-86F0-CEEAC709F73D}" destId="{6276ED5B-EE31-4C42-A959-2C6F575EFA5E}" srcOrd="8" destOrd="0" presId="urn:microsoft.com/office/officeart/2009/layout/CirclePictureHierarchy"/>
    <dgm:cxn modelId="{BEF38E69-7F4B-43C3-92D9-C544A414866A}" type="presParOf" srcId="{32F08C39-A93B-4E59-86F0-CEEAC709F73D}" destId="{9FE10F88-D74D-413C-B8F8-44F3C5202CDC}" srcOrd="9" destOrd="0" presId="urn:microsoft.com/office/officeart/2009/layout/CirclePictureHierarchy"/>
    <dgm:cxn modelId="{E7EC68A4-A68E-4C67-90F3-29D3741AA3D0}" type="presParOf" srcId="{9FE10F88-D74D-413C-B8F8-44F3C5202CDC}" destId="{62AE99F4-6A80-4F49-8921-681079BE79F1}" srcOrd="0" destOrd="0" presId="urn:microsoft.com/office/officeart/2009/layout/CirclePictureHierarchy"/>
    <dgm:cxn modelId="{FF050BF5-3668-4D3E-96C1-8CE393786E18}" type="presParOf" srcId="{62AE99F4-6A80-4F49-8921-681079BE79F1}" destId="{BA64D7D7-9B36-4E1D-88B7-CC483652B9F4}" srcOrd="0" destOrd="0" presId="urn:microsoft.com/office/officeart/2009/layout/CirclePictureHierarchy"/>
    <dgm:cxn modelId="{045F7A9D-1A7C-40BB-9BB3-0611C49FC198}" type="presParOf" srcId="{62AE99F4-6A80-4F49-8921-681079BE79F1}" destId="{3596ABB3-3E55-4A95-B935-83A41D393F2D}" srcOrd="1" destOrd="0" presId="urn:microsoft.com/office/officeart/2009/layout/CirclePictureHierarchy"/>
    <dgm:cxn modelId="{4623A8E7-67EC-4DEE-8C0F-1A296A35F348}" type="presParOf" srcId="{9FE10F88-D74D-413C-B8F8-44F3C5202CDC}" destId="{0F0AE6D0-C84D-4A38-8F38-F9414E5D43EB}" srcOrd="1" destOrd="0" presId="urn:microsoft.com/office/officeart/2009/layout/CirclePictureHierarchy"/>
    <dgm:cxn modelId="{8C32EA0F-773D-4CEE-AEBA-700D358CB581}" type="presParOf" srcId="{32F08C39-A93B-4E59-86F0-CEEAC709F73D}" destId="{CC707684-A4C3-4AE7-8558-0CAC8514DB31}" srcOrd="10" destOrd="0" presId="urn:microsoft.com/office/officeart/2009/layout/CirclePictureHierarchy"/>
    <dgm:cxn modelId="{7FDE2ADA-AC81-4A9B-94B5-40DE8EAF10FC}" type="presParOf" srcId="{32F08C39-A93B-4E59-86F0-CEEAC709F73D}" destId="{589508B8-848D-4DB7-BD26-CCB6D51A6E06}" srcOrd="11" destOrd="0" presId="urn:microsoft.com/office/officeart/2009/layout/CirclePictureHierarchy"/>
    <dgm:cxn modelId="{9AFAC4EF-261B-4166-B745-0212AF88011E}" type="presParOf" srcId="{589508B8-848D-4DB7-BD26-CCB6D51A6E06}" destId="{641675D8-F3B4-4974-9696-BA3BE0CA89DD}" srcOrd="0" destOrd="0" presId="urn:microsoft.com/office/officeart/2009/layout/CirclePictureHierarchy"/>
    <dgm:cxn modelId="{A0BE07C3-072C-4013-8472-0E8FBF8B92BD}" type="presParOf" srcId="{641675D8-F3B4-4974-9696-BA3BE0CA89DD}" destId="{98470D4E-3110-4305-BAA0-B393335B0630}" srcOrd="0" destOrd="0" presId="urn:microsoft.com/office/officeart/2009/layout/CirclePictureHierarchy"/>
    <dgm:cxn modelId="{B8163DB8-0CC5-4719-A281-31CD9A710FF7}" type="presParOf" srcId="{641675D8-F3B4-4974-9696-BA3BE0CA89DD}" destId="{4CBA293A-F7C9-418A-8349-DAD621183F6F}" srcOrd="1" destOrd="0" presId="urn:microsoft.com/office/officeart/2009/layout/CirclePictureHierarchy"/>
    <dgm:cxn modelId="{F04378AE-D7FB-4F7D-902E-88EA6EAF4B31}" type="presParOf" srcId="{589508B8-848D-4DB7-BD26-CCB6D51A6E06}" destId="{30D16741-A439-4061-897F-8D9EC4990168}" srcOrd="1" destOrd="0" presId="urn:microsoft.com/office/officeart/2009/layout/CirclePictureHierarchy"/>
    <dgm:cxn modelId="{0EF1FBE7-E97A-4D22-BDE5-79569A0BA6BF}" type="presParOf" srcId="{32F08C39-A93B-4E59-86F0-CEEAC709F73D}" destId="{F6C6D2C2-3939-4B30-BE48-BE1712EEFEBA}" srcOrd="12" destOrd="0" presId="urn:microsoft.com/office/officeart/2009/layout/CirclePictureHierarchy"/>
    <dgm:cxn modelId="{8F6AFB70-17E5-466C-801C-26A2A48ED8C8}" type="presParOf" srcId="{32F08C39-A93B-4E59-86F0-CEEAC709F73D}" destId="{7B114054-61C0-49B2-91BF-2B18403BEA28}" srcOrd="13" destOrd="0" presId="urn:microsoft.com/office/officeart/2009/layout/CirclePictureHierarchy"/>
    <dgm:cxn modelId="{9E1142FA-7D70-4E25-92DC-5FB19C303258}" type="presParOf" srcId="{7B114054-61C0-49B2-91BF-2B18403BEA28}" destId="{135EB5B7-D98A-43A6-B511-3D52F4CCE4E4}" srcOrd="0" destOrd="0" presId="urn:microsoft.com/office/officeart/2009/layout/CirclePictureHierarchy"/>
    <dgm:cxn modelId="{AED22BAF-AC81-4265-B20A-A42BE6ED8AA4}" type="presParOf" srcId="{135EB5B7-D98A-43A6-B511-3D52F4CCE4E4}" destId="{1B7AA332-3DDA-4224-A5E2-73C8D6B9CDCE}" srcOrd="0" destOrd="0" presId="urn:microsoft.com/office/officeart/2009/layout/CirclePictureHierarchy"/>
    <dgm:cxn modelId="{F5E8AB60-5422-4C28-820A-D50B7183A165}" type="presParOf" srcId="{135EB5B7-D98A-43A6-B511-3D52F4CCE4E4}" destId="{8F0B1F14-7EE4-4810-9783-C08B6DC24A5C}" srcOrd="1" destOrd="0" presId="urn:microsoft.com/office/officeart/2009/layout/CirclePictureHierarchy"/>
    <dgm:cxn modelId="{DAF17D23-3D18-47D5-9D3C-DB91B43E00B4}" type="presParOf" srcId="{7B114054-61C0-49B2-91BF-2B18403BEA28}" destId="{9F77DAB2-F5A1-48FE-8E35-09CB8BD568C5}" srcOrd="1" destOrd="0" presId="urn:microsoft.com/office/officeart/2009/layout/CirclePictureHierarchy"/>
    <dgm:cxn modelId="{E4486FBA-07C1-44E2-AB35-E3140154C24A}" type="presParOf" srcId="{32F08C39-A93B-4E59-86F0-CEEAC709F73D}" destId="{37F237E1-BCD1-4D49-BD7A-412BF9D58B72}" srcOrd="14" destOrd="0" presId="urn:microsoft.com/office/officeart/2009/layout/CirclePictureHierarchy"/>
    <dgm:cxn modelId="{2003854A-3C0B-44B7-A92B-D307DC3662A6}" type="presParOf" srcId="{32F08C39-A93B-4E59-86F0-CEEAC709F73D}" destId="{5C48126E-EEE2-4F85-8EBD-CE5DF75B5DF7}" srcOrd="15" destOrd="0" presId="urn:microsoft.com/office/officeart/2009/layout/CirclePictureHierarchy"/>
    <dgm:cxn modelId="{4F32EB63-8D76-4452-B265-085BA392B740}" type="presParOf" srcId="{5C48126E-EEE2-4F85-8EBD-CE5DF75B5DF7}" destId="{785AECFA-1207-4C60-AAA4-36FD78FC975E}" srcOrd="0" destOrd="0" presId="urn:microsoft.com/office/officeart/2009/layout/CirclePictureHierarchy"/>
    <dgm:cxn modelId="{1075B376-76E9-42B1-A9C5-64E03324E8FB}" type="presParOf" srcId="{785AECFA-1207-4C60-AAA4-36FD78FC975E}" destId="{96C7FEAD-22C9-457C-BB06-063FBB3D4FFF}" srcOrd="0" destOrd="0" presId="urn:microsoft.com/office/officeart/2009/layout/CirclePictureHierarchy"/>
    <dgm:cxn modelId="{A6691B9C-FB04-4F03-868F-A1B74BE9D31F}" type="presParOf" srcId="{785AECFA-1207-4C60-AAA4-36FD78FC975E}" destId="{EFADD865-8A25-4BCA-81DF-4F82D822BBEF}" srcOrd="1" destOrd="0" presId="urn:microsoft.com/office/officeart/2009/layout/CirclePictureHierarchy"/>
    <dgm:cxn modelId="{FDBF2214-3360-4F06-8DAE-8E0DE5366463}" type="presParOf" srcId="{5C48126E-EEE2-4F85-8EBD-CE5DF75B5DF7}" destId="{FDF025F8-0303-4EB7-83F4-70B9306AA6A8}" srcOrd="1" destOrd="0" presId="urn:microsoft.com/office/officeart/2009/layout/CirclePictureHierarchy"/>
    <dgm:cxn modelId="{77E10F4C-D76A-4693-B5C2-9E838FE6F4FB}" type="presParOf" srcId="{32F08C39-A93B-4E59-86F0-CEEAC709F73D}" destId="{E80C6717-5BE8-4C08-B198-DD3598ECF783}" srcOrd="16" destOrd="0" presId="urn:microsoft.com/office/officeart/2009/layout/CirclePictureHierarchy"/>
    <dgm:cxn modelId="{EC02C7CD-B571-4F07-961B-050332CAD398}" type="presParOf" srcId="{32F08C39-A93B-4E59-86F0-CEEAC709F73D}" destId="{8D3AC0B0-967A-405E-B46A-E6E95621D494}" srcOrd="17" destOrd="0" presId="urn:microsoft.com/office/officeart/2009/layout/CirclePictureHierarchy"/>
    <dgm:cxn modelId="{982F1EA4-3770-4BEF-8314-00A1585E383B}" type="presParOf" srcId="{8D3AC0B0-967A-405E-B46A-E6E95621D494}" destId="{37C2421A-7624-4228-A3EE-FD519F8618B8}" srcOrd="0" destOrd="0" presId="urn:microsoft.com/office/officeart/2009/layout/CirclePictureHierarchy"/>
    <dgm:cxn modelId="{62B289FC-BB5C-4EFC-8653-C068FCC69323}" type="presParOf" srcId="{37C2421A-7624-4228-A3EE-FD519F8618B8}" destId="{8C9C4BBA-487C-47D1-9A06-DE26218D585D}" srcOrd="0" destOrd="0" presId="urn:microsoft.com/office/officeart/2009/layout/CirclePictureHierarchy"/>
    <dgm:cxn modelId="{3BBAC81F-35F0-48BD-BDAA-095D18E9AEBE}" type="presParOf" srcId="{37C2421A-7624-4228-A3EE-FD519F8618B8}" destId="{7D92CE4F-FAF6-4F07-BA43-8177FB170774}" srcOrd="1" destOrd="0" presId="urn:microsoft.com/office/officeart/2009/layout/CirclePictureHierarchy"/>
    <dgm:cxn modelId="{ED88B9D3-4F3C-4808-A856-0CE0C77F004B}" type="presParOf" srcId="{8D3AC0B0-967A-405E-B46A-E6E95621D494}" destId="{C0E90063-CFB7-443F-B691-32D528E2B1FA}" srcOrd="1" destOrd="0" presId="urn:microsoft.com/office/officeart/2009/layout/CirclePictureHierarchy"/>
    <dgm:cxn modelId="{7EDA0740-0CF5-4655-9A94-806CDB89A7DC}" type="presParOf" srcId="{32F08C39-A93B-4E59-86F0-CEEAC709F73D}" destId="{70F82D57-3B4E-404C-8B9A-F8563F24E192}" srcOrd="18" destOrd="0" presId="urn:microsoft.com/office/officeart/2009/layout/CirclePictureHierarchy"/>
    <dgm:cxn modelId="{70F30A1F-19ED-4B62-B1F9-E6244203D7E8}" type="presParOf" srcId="{32F08C39-A93B-4E59-86F0-CEEAC709F73D}" destId="{4FB44DD7-CB79-4B45-800A-F7E862B9E359}" srcOrd="19" destOrd="0" presId="urn:microsoft.com/office/officeart/2009/layout/CirclePictureHierarchy"/>
    <dgm:cxn modelId="{56EA4BA7-9970-466B-90DC-80D1D4294912}" type="presParOf" srcId="{4FB44DD7-CB79-4B45-800A-F7E862B9E359}" destId="{3BD537F9-AEEE-4A38-9396-77B1881EA0A5}" srcOrd="0" destOrd="0" presId="urn:microsoft.com/office/officeart/2009/layout/CirclePictureHierarchy"/>
    <dgm:cxn modelId="{939288FB-B900-406F-A2FA-98548AA538F7}" type="presParOf" srcId="{3BD537F9-AEEE-4A38-9396-77B1881EA0A5}" destId="{4B2FA864-A68E-49B6-9F79-F4ACB0F6A092}" srcOrd="0" destOrd="0" presId="urn:microsoft.com/office/officeart/2009/layout/CirclePictureHierarchy"/>
    <dgm:cxn modelId="{7FD6AD80-91A5-427C-8D2C-E55EFA790F40}" type="presParOf" srcId="{3BD537F9-AEEE-4A38-9396-77B1881EA0A5}" destId="{C225C198-646B-4CB4-8367-0741CFB34B4F}" srcOrd="1" destOrd="0" presId="urn:microsoft.com/office/officeart/2009/layout/CirclePictureHierarchy"/>
    <dgm:cxn modelId="{71F4BEAC-AD33-413E-B0DA-E18480BEB6B1}" type="presParOf" srcId="{4FB44DD7-CB79-4B45-800A-F7E862B9E359}" destId="{90E0F20B-27E2-477B-A2B0-BE7F816FC514}" srcOrd="1" destOrd="0" presId="urn:microsoft.com/office/officeart/2009/layout/CirclePictureHierarchy"/>
    <dgm:cxn modelId="{1D1B03FF-D188-4B56-B707-D877D69BA8FB}" type="presParOf" srcId="{32F08C39-A93B-4E59-86F0-CEEAC709F73D}" destId="{76FD3174-3083-4E0E-9017-5F5FFDF92D4E}" srcOrd="20" destOrd="0" presId="urn:microsoft.com/office/officeart/2009/layout/CirclePictureHierarchy"/>
    <dgm:cxn modelId="{E5DF9EC6-495E-4475-A63A-046931F38570}" type="presParOf" srcId="{32F08C39-A93B-4E59-86F0-CEEAC709F73D}" destId="{E292743A-944A-436B-9400-9891B0E56C8A}" srcOrd="21" destOrd="0" presId="urn:microsoft.com/office/officeart/2009/layout/CirclePictureHierarchy"/>
    <dgm:cxn modelId="{16AFFD19-92B1-4810-BF5D-3D316C9F6F3D}" type="presParOf" srcId="{E292743A-944A-436B-9400-9891B0E56C8A}" destId="{289B7D7D-CCE0-4BCC-8840-8C377618743A}" srcOrd="0" destOrd="0" presId="urn:microsoft.com/office/officeart/2009/layout/CirclePictureHierarchy"/>
    <dgm:cxn modelId="{4256F3F3-511E-42A5-A022-8F0CCDC55F58}" type="presParOf" srcId="{289B7D7D-CCE0-4BCC-8840-8C377618743A}" destId="{A80ED09A-A3B6-4DD6-8A31-E133D3AB48F0}" srcOrd="0" destOrd="0" presId="urn:microsoft.com/office/officeart/2009/layout/CirclePictureHierarchy"/>
    <dgm:cxn modelId="{AFA74C75-E4B0-4D90-B72B-82EA5C361287}" type="presParOf" srcId="{289B7D7D-CCE0-4BCC-8840-8C377618743A}" destId="{6607EFB0-314B-4D6A-A6A4-176E3178573A}" srcOrd="1" destOrd="0" presId="urn:microsoft.com/office/officeart/2009/layout/CirclePictureHierarchy"/>
    <dgm:cxn modelId="{D9A3188F-7CE7-4960-AB3D-84523FE9F130}" type="presParOf" srcId="{E292743A-944A-436B-9400-9891B0E56C8A}" destId="{8677B6EE-542F-4C06-A23F-142326390B1A}" srcOrd="1" destOrd="0" presId="urn:microsoft.com/office/officeart/2009/layout/CirclePictureHierarchy"/>
    <dgm:cxn modelId="{10411DAD-D34C-42F1-830D-79A4984325BA}" type="presParOf" srcId="{32F08C39-A93B-4E59-86F0-CEEAC709F73D}" destId="{CE2CC799-00A1-4D82-A217-471AE7E38F03}" srcOrd="22" destOrd="0" presId="urn:microsoft.com/office/officeart/2009/layout/CirclePictureHierarchy"/>
    <dgm:cxn modelId="{6D6CF440-D734-4E00-B5AB-9ABB0A5D73E5}" type="presParOf" srcId="{32F08C39-A93B-4E59-86F0-CEEAC709F73D}" destId="{D1042D24-C3AF-46F4-89ED-929F8568DCB7}" srcOrd="23" destOrd="0" presId="urn:microsoft.com/office/officeart/2009/layout/CirclePictureHierarchy"/>
    <dgm:cxn modelId="{9EF1C7BD-BD75-44CD-B763-D7051D80D9F0}" type="presParOf" srcId="{D1042D24-C3AF-46F4-89ED-929F8568DCB7}" destId="{8239A1CE-3CDD-409D-8013-B7F3D4C90689}" srcOrd="0" destOrd="0" presId="urn:microsoft.com/office/officeart/2009/layout/CirclePictureHierarchy"/>
    <dgm:cxn modelId="{BC9D27ED-18A9-4176-A500-458C4A0F18E9}" type="presParOf" srcId="{8239A1CE-3CDD-409D-8013-B7F3D4C90689}" destId="{E46456AF-6B66-43F6-988A-DC083A372937}" srcOrd="0" destOrd="0" presId="urn:microsoft.com/office/officeart/2009/layout/CirclePictureHierarchy"/>
    <dgm:cxn modelId="{CB643C74-A5C8-4D11-8D02-145BF490C83B}" type="presParOf" srcId="{8239A1CE-3CDD-409D-8013-B7F3D4C90689}" destId="{8FE97CFF-7E54-4A6B-94F0-EE110418D98E}" srcOrd="1" destOrd="0" presId="urn:microsoft.com/office/officeart/2009/layout/CirclePictureHierarchy"/>
    <dgm:cxn modelId="{613F209B-7CF4-4A75-9014-BB414F9ACBBD}" type="presParOf" srcId="{D1042D24-C3AF-46F4-89ED-929F8568DCB7}" destId="{4DF7699A-5ACC-4D85-955E-FF0CDC4E455B}" srcOrd="1" destOrd="0" presId="urn:microsoft.com/office/officeart/2009/layout/CirclePictureHierarchy"/>
    <dgm:cxn modelId="{48B4EF2D-2DAB-4E60-95AF-9D6EA8A33702}" type="presParOf" srcId="{4DF7699A-5ACC-4D85-955E-FF0CDC4E455B}" destId="{C1F5EFC3-FF40-41C4-A0E4-A379D6D899BB}" srcOrd="0" destOrd="0" presId="urn:microsoft.com/office/officeart/2009/layout/CirclePictureHierarchy"/>
    <dgm:cxn modelId="{EFF87FE4-B73E-4A9D-9491-FB729BBCC057}" type="presParOf" srcId="{4DF7699A-5ACC-4D85-955E-FF0CDC4E455B}" destId="{511B7148-AD5B-4060-B006-83798E72C493}" srcOrd="1" destOrd="0" presId="urn:microsoft.com/office/officeart/2009/layout/CirclePictureHierarchy"/>
    <dgm:cxn modelId="{212177F5-775E-4AE2-836D-CEE6ABB737A2}" type="presParOf" srcId="{511B7148-AD5B-4060-B006-83798E72C493}" destId="{10C0DB5D-8B76-498C-961E-43E008D8B021}" srcOrd="0" destOrd="0" presId="urn:microsoft.com/office/officeart/2009/layout/CirclePictureHierarchy"/>
    <dgm:cxn modelId="{E852E11B-6E95-44DF-BF32-7A55D565ECED}" type="presParOf" srcId="{10C0DB5D-8B76-498C-961E-43E008D8B021}" destId="{884728D3-F9A1-4BCF-B61C-D9633051366C}" srcOrd="0" destOrd="0" presId="urn:microsoft.com/office/officeart/2009/layout/CirclePictureHierarchy"/>
    <dgm:cxn modelId="{B6CB4EF6-0691-410B-8308-E07A0C1D19D6}" type="presParOf" srcId="{10C0DB5D-8B76-498C-961E-43E008D8B021}" destId="{4B84EEE8-93FF-4626-8C43-858EE7ED969C}" srcOrd="1" destOrd="0" presId="urn:microsoft.com/office/officeart/2009/layout/CirclePictureHierarchy"/>
    <dgm:cxn modelId="{D7D7550D-5943-4EC7-B850-3BE7E31B0972}" type="presParOf" srcId="{511B7148-AD5B-4060-B006-83798E72C493}" destId="{771BBFF2-9EAE-4FFD-8354-59F7B2C1AD10}" srcOrd="1" destOrd="0" presId="urn:microsoft.com/office/officeart/2009/layout/CirclePictureHierarchy"/>
    <dgm:cxn modelId="{89B7F33C-A69C-4D3A-B220-B9AED6F52D33}" type="presParOf" srcId="{4DF7699A-5ACC-4D85-955E-FF0CDC4E455B}" destId="{803E6CA0-2DDF-4BED-96D4-2C74D81CFC05}" srcOrd="2" destOrd="0" presId="urn:microsoft.com/office/officeart/2009/layout/CirclePictureHierarchy"/>
    <dgm:cxn modelId="{3D114B0C-9BBF-40A9-A7B5-0DF2CC6B1E05}" type="presParOf" srcId="{4DF7699A-5ACC-4D85-955E-FF0CDC4E455B}" destId="{A96BC1F6-C55C-483D-806A-F9A13EFDDF2A}" srcOrd="3" destOrd="0" presId="urn:microsoft.com/office/officeart/2009/layout/CirclePictureHierarchy"/>
    <dgm:cxn modelId="{9082E2C6-57F9-41D3-8E05-1C33438A2FAF}" type="presParOf" srcId="{A96BC1F6-C55C-483D-806A-F9A13EFDDF2A}" destId="{15E5B794-E0F5-4E53-AA6B-039BAAA4AECF}" srcOrd="0" destOrd="0" presId="urn:microsoft.com/office/officeart/2009/layout/CirclePictureHierarchy"/>
    <dgm:cxn modelId="{69425CD5-DE28-4CB9-AB18-E01E1FB0EECC}" type="presParOf" srcId="{15E5B794-E0F5-4E53-AA6B-039BAAA4AECF}" destId="{90AC1720-03E5-459C-A153-39C43DAC12F4}" srcOrd="0" destOrd="0" presId="urn:microsoft.com/office/officeart/2009/layout/CirclePictureHierarchy"/>
    <dgm:cxn modelId="{21FA3EF9-D25A-46ED-ABE3-98F459AF5B42}" type="presParOf" srcId="{15E5B794-E0F5-4E53-AA6B-039BAAA4AECF}" destId="{A7D984C8-7308-4438-8128-9E2FF60C53A2}" srcOrd="1" destOrd="0" presId="urn:microsoft.com/office/officeart/2009/layout/CirclePictureHierarchy"/>
    <dgm:cxn modelId="{1066E067-C272-439A-A08B-D52AE2BF0121}" type="presParOf" srcId="{A96BC1F6-C55C-483D-806A-F9A13EFDDF2A}" destId="{22F8B0F2-58F9-4DA2-9E92-AD83B4E4B0D5}" srcOrd="1" destOrd="0" presId="urn:microsoft.com/office/officeart/2009/layout/CirclePictureHierarchy"/>
    <dgm:cxn modelId="{F0FC6100-C6E3-458B-AFC4-A27A4145E3B8}" type="presParOf" srcId="{4DF7699A-5ACC-4D85-955E-FF0CDC4E455B}" destId="{1FC7FEC1-C531-4141-B916-1BA2A0574E3E}" srcOrd="4" destOrd="0" presId="urn:microsoft.com/office/officeart/2009/layout/CirclePictureHierarchy"/>
    <dgm:cxn modelId="{C24F93AF-53EE-49BB-B945-EDC08936CDD0}" type="presParOf" srcId="{4DF7699A-5ACC-4D85-955E-FF0CDC4E455B}" destId="{C25689A1-8ECE-4A88-90DA-5618A0BA45B2}" srcOrd="5" destOrd="0" presId="urn:microsoft.com/office/officeart/2009/layout/CirclePictureHierarchy"/>
    <dgm:cxn modelId="{6805D9B0-19D6-4090-A28F-788F47844348}" type="presParOf" srcId="{C25689A1-8ECE-4A88-90DA-5618A0BA45B2}" destId="{FB7596BD-4DB0-4293-A2F2-18E4016CA704}" srcOrd="0" destOrd="0" presId="urn:microsoft.com/office/officeart/2009/layout/CirclePictureHierarchy"/>
    <dgm:cxn modelId="{D9867FB5-D720-4614-8888-43C641A927F6}" type="presParOf" srcId="{FB7596BD-4DB0-4293-A2F2-18E4016CA704}" destId="{39C54B5D-E767-4B28-8CF8-30188D75BB6C}" srcOrd="0" destOrd="0" presId="urn:microsoft.com/office/officeart/2009/layout/CirclePictureHierarchy"/>
    <dgm:cxn modelId="{3F654DB0-9DF3-41FF-BD3E-19B4C45CDA1F}" type="presParOf" srcId="{FB7596BD-4DB0-4293-A2F2-18E4016CA704}" destId="{543221DB-3F09-4A39-9EBB-87FCE27E71C6}" srcOrd="1" destOrd="0" presId="urn:microsoft.com/office/officeart/2009/layout/CirclePictureHierarchy"/>
    <dgm:cxn modelId="{1635522A-2B47-49CB-B554-9981D9313770}" type="presParOf" srcId="{C25689A1-8ECE-4A88-90DA-5618A0BA45B2}" destId="{4B942334-652C-459A-A915-2D6E5084667E}" srcOrd="1" destOrd="0" presId="urn:microsoft.com/office/officeart/2009/layout/CirclePictureHierarchy"/>
    <dgm:cxn modelId="{6D83E554-4FF1-4F13-8920-1862B0C9937D}" type="presParOf" srcId="{4DF7699A-5ACC-4D85-955E-FF0CDC4E455B}" destId="{8322791C-8E59-41D1-B490-6FACD24AB234}" srcOrd="6" destOrd="0" presId="urn:microsoft.com/office/officeart/2009/layout/CirclePictureHierarchy"/>
    <dgm:cxn modelId="{A8B2CCE5-C40C-4AEE-8CA8-8FC22D64BD3C}" type="presParOf" srcId="{4DF7699A-5ACC-4D85-955E-FF0CDC4E455B}" destId="{FDD9C76B-9790-4B33-8E30-B4CA862B961A}" srcOrd="7" destOrd="0" presId="urn:microsoft.com/office/officeart/2009/layout/CirclePictureHierarchy"/>
    <dgm:cxn modelId="{DF8857B8-236B-4B7E-8820-7A81ED20DEEE}" type="presParOf" srcId="{FDD9C76B-9790-4B33-8E30-B4CA862B961A}" destId="{8923DD19-FEC1-42D2-9300-DB6B645D9495}" srcOrd="0" destOrd="0" presId="urn:microsoft.com/office/officeart/2009/layout/CirclePictureHierarchy"/>
    <dgm:cxn modelId="{22850A67-5A7D-4CB5-9EB3-EE6C1881C36B}" type="presParOf" srcId="{8923DD19-FEC1-42D2-9300-DB6B645D9495}" destId="{700D0886-55D3-44CA-8E2F-D825F919A81D}" srcOrd="0" destOrd="0" presId="urn:microsoft.com/office/officeart/2009/layout/CirclePictureHierarchy"/>
    <dgm:cxn modelId="{FA037423-4F4C-4CCA-B79C-239AF8626917}" type="presParOf" srcId="{8923DD19-FEC1-42D2-9300-DB6B645D9495}" destId="{4E78A767-0472-444F-AF05-69428410E2CB}" srcOrd="1" destOrd="0" presId="urn:microsoft.com/office/officeart/2009/layout/CirclePictureHierarchy"/>
    <dgm:cxn modelId="{83180388-69D6-4166-920A-CA36A8C3C1B4}" type="presParOf" srcId="{FDD9C76B-9790-4B33-8E30-B4CA862B961A}" destId="{55B08163-ED7C-4690-9BA7-E4F5242D49BD}" srcOrd="1" destOrd="0" presId="urn:microsoft.com/office/officeart/2009/layout/CirclePictureHierarchy"/>
    <dgm:cxn modelId="{55BD1BA6-3255-4A88-88A5-EC74A4D6199A}" type="presParOf" srcId="{32F08C39-A93B-4E59-86F0-CEEAC709F73D}" destId="{9BEE83CE-BB39-4F34-B51C-5BE9561C197D}" srcOrd="24" destOrd="0" presId="urn:microsoft.com/office/officeart/2009/layout/CirclePictureHierarchy"/>
    <dgm:cxn modelId="{2A9ED982-8EA1-494A-96BF-624D6A79675B}" type="presParOf" srcId="{32F08C39-A93B-4E59-86F0-CEEAC709F73D}" destId="{6D6F5917-665A-4A43-883A-DA157DC4E988}" srcOrd="25" destOrd="0" presId="urn:microsoft.com/office/officeart/2009/layout/CirclePictureHierarchy"/>
    <dgm:cxn modelId="{F29662AE-616A-4649-B3D0-FC727C817F3D}" type="presParOf" srcId="{6D6F5917-665A-4A43-883A-DA157DC4E988}" destId="{B9351709-E55E-4973-888B-5B8F5ABE1574}" srcOrd="0" destOrd="0" presId="urn:microsoft.com/office/officeart/2009/layout/CirclePictureHierarchy"/>
    <dgm:cxn modelId="{26CF242E-5DEA-4257-885A-3EF3939A1198}" type="presParOf" srcId="{B9351709-E55E-4973-888B-5B8F5ABE1574}" destId="{940393B2-3463-42FB-A5F5-3774A2DB7331}" srcOrd="0" destOrd="0" presId="urn:microsoft.com/office/officeart/2009/layout/CirclePictureHierarchy"/>
    <dgm:cxn modelId="{F6340EB5-0BBE-41F9-B623-4E288C674735}" type="presParOf" srcId="{B9351709-E55E-4973-888B-5B8F5ABE1574}" destId="{A07BD279-5D9C-4306-9CEF-59EEFD24B905}" srcOrd="1" destOrd="0" presId="urn:microsoft.com/office/officeart/2009/layout/CirclePictureHierarchy"/>
    <dgm:cxn modelId="{C4A3680F-883D-4380-92D6-71D14B3AFE8E}" type="presParOf" srcId="{6D6F5917-665A-4A43-883A-DA157DC4E988}" destId="{ECBD20D0-0AC3-4541-80D9-55D62EC14C1B}" srcOrd="1" destOrd="0" presId="urn:microsoft.com/office/officeart/2009/layout/CirclePictureHierarchy"/>
    <dgm:cxn modelId="{DBA32B42-088A-477D-BE25-D9ABC682DB79}" type="presParOf" srcId="{2069E6DB-17F5-4B52-B34D-031CEBA3EF8E}" destId="{200D8844-2118-4F94-A705-43E2423B3BF7}" srcOrd="1" destOrd="0" presId="urn:microsoft.com/office/officeart/2009/layout/CirclePictureHierarchy"/>
    <dgm:cxn modelId="{D02B59BF-A15F-4AAA-97AF-1941CE116A8C}" type="presParOf" srcId="{200D8844-2118-4F94-A705-43E2423B3BF7}" destId="{FB02E775-C19A-4794-938E-3E3CF48CACC6}" srcOrd="0" destOrd="0" presId="urn:microsoft.com/office/officeart/2009/layout/CirclePictureHierarchy"/>
    <dgm:cxn modelId="{63E48256-EE9F-4BEF-829B-347B159D98F5}" type="presParOf" srcId="{FB02E775-C19A-4794-938E-3E3CF48CACC6}" destId="{4E406130-68A6-4AEF-9921-14B6F50AA07C}" srcOrd="0" destOrd="0" presId="urn:microsoft.com/office/officeart/2009/layout/CirclePictureHierarchy"/>
    <dgm:cxn modelId="{BBF19AA2-8481-4AB6-8018-6DB4C4723135}" type="presParOf" srcId="{FB02E775-C19A-4794-938E-3E3CF48CACC6}" destId="{71C71611-4D28-4B2C-9C22-607541E325E6}" srcOrd="1" destOrd="0" presId="urn:microsoft.com/office/officeart/2009/layout/CirclePictureHierarchy"/>
    <dgm:cxn modelId="{8F2BCE37-4032-44E6-87F4-FA15764DA2D6}" type="presParOf" srcId="{200D8844-2118-4F94-A705-43E2423B3BF7}" destId="{D39249FD-B96A-48F9-892D-E4E011A37757}" srcOrd="1" destOrd="0" presId="urn:microsoft.com/office/officeart/2009/layout/CirclePictureHierarchy"/>
    <dgm:cxn modelId="{4A130A55-66C9-4BCF-AE56-928F1B894501}" type="presParOf" srcId="{D39249FD-B96A-48F9-892D-E4E011A37757}" destId="{ABE11676-09EC-46DE-B171-C5A0C081B9C6}" srcOrd="0" destOrd="0" presId="urn:microsoft.com/office/officeart/2009/layout/CirclePictureHierarchy"/>
    <dgm:cxn modelId="{FEB3E6DA-4B3D-496E-B8D5-0D4D6582E2F9}" type="presParOf" srcId="{D39249FD-B96A-48F9-892D-E4E011A37757}" destId="{1A54D347-CA66-45FD-B623-34B4E6B9758A}" srcOrd="1" destOrd="0" presId="urn:microsoft.com/office/officeart/2009/layout/CirclePictureHierarchy"/>
    <dgm:cxn modelId="{BA96730C-B5B1-40FE-926C-6A60B4FDABDC}" type="presParOf" srcId="{1A54D347-CA66-45FD-B623-34B4E6B9758A}" destId="{151CFA65-4577-42B5-BF7B-F0AAE6186DEE}" srcOrd="0" destOrd="0" presId="urn:microsoft.com/office/officeart/2009/layout/CirclePictureHierarchy"/>
    <dgm:cxn modelId="{07503A18-00D4-4283-B64B-FAFD728980E1}" type="presParOf" srcId="{151CFA65-4577-42B5-BF7B-F0AAE6186DEE}" destId="{0CA8CD5D-AB3E-4194-9E9D-998C3D5B57AE}" srcOrd="0" destOrd="0" presId="urn:microsoft.com/office/officeart/2009/layout/CirclePictureHierarchy"/>
    <dgm:cxn modelId="{067100F9-35E7-446A-9438-0A435CFA4F48}" type="presParOf" srcId="{151CFA65-4577-42B5-BF7B-F0AAE6186DEE}" destId="{EBD1C909-D20E-4F92-AD0A-4C06B0057B93}" srcOrd="1" destOrd="0" presId="urn:microsoft.com/office/officeart/2009/layout/CirclePictureHierarchy"/>
    <dgm:cxn modelId="{2FED8707-63B9-49A5-914E-A55CA4CD62AB}" type="presParOf" srcId="{1A54D347-CA66-45FD-B623-34B4E6B9758A}" destId="{2A7C01B7-DEF6-4581-AF29-7DE63E3BDCB6}" srcOrd="1" destOrd="0" presId="urn:microsoft.com/office/officeart/2009/layout/CirclePictureHierarchy"/>
    <dgm:cxn modelId="{85EDAA2F-819C-445B-9883-D135D500B436}" type="presParOf" srcId="{D39249FD-B96A-48F9-892D-E4E011A37757}" destId="{27E50D97-4C5F-4DC2-ABE3-B8471BF9FFD3}" srcOrd="2" destOrd="0" presId="urn:microsoft.com/office/officeart/2009/layout/CirclePictureHierarchy"/>
    <dgm:cxn modelId="{0DE1927A-990E-4B0A-BCB8-AC46343F8F25}" type="presParOf" srcId="{D39249FD-B96A-48F9-892D-E4E011A37757}" destId="{02CF02D7-B14A-4CBF-A68F-FF30FFC1492F}" srcOrd="3" destOrd="0" presId="urn:microsoft.com/office/officeart/2009/layout/CirclePictureHierarchy"/>
    <dgm:cxn modelId="{31E509E5-0323-42E2-BEE5-AB4C5CC40E0A}" type="presParOf" srcId="{02CF02D7-B14A-4CBF-A68F-FF30FFC1492F}" destId="{5A7FCCCE-132B-44A1-9DD9-FA67746614EA}" srcOrd="0" destOrd="0" presId="urn:microsoft.com/office/officeart/2009/layout/CirclePictureHierarchy"/>
    <dgm:cxn modelId="{262FFCA9-695B-4186-AB55-672814FB2EF6}" type="presParOf" srcId="{5A7FCCCE-132B-44A1-9DD9-FA67746614EA}" destId="{5D2E7A32-0CD3-4F9C-9E96-CA0CF8DAEFD6}" srcOrd="0" destOrd="0" presId="urn:microsoft.com/office/officeart/2009/layout/CirclePictureHierarchy"/>
    <dgm:cxn modelId="{BD3C5082-8749-4E6F-8892-91681CCD3A06}" type="presParOf" srcId="{5A7FCCCE-132B-44A1-9DD9-FA67746614EA}" destId="{B7B1ACA3-00B9-4736-9016-22009CF58D68}" srcOrd="1" destOrd="0" presId="urn:microsoft.com/office/officeart/2009/layout/CirclePictureHierarchy"/>
    <dgm:cxn modelId="{A582F970-7116-472D-998A-B6DAFAB877F3}" type="presParOf" srcId="{02CF02D7-B14A-4CBF-A68F-FF30FFC1492F}" destId="{385043DB-E1BC-4EC7-9D5F-61663D9CEA7C}" srcOrd="1" destOrd="0" presId="urn:microsoft.com/office/officeart/2009/layout/CirclePictureHierarchy"/>
    <dgm:cxn modelId="{B588B833-DDF2-4FB1-8F9E-8C0A12994118}" type="presParOf" srcId="{D39249FD-B96A-48F9-892D-E4E011A37757}" destId="{06D656EA-FAB1-405F-8F73-220394A650ED}" srcOrd="4" destOrd="0" presId="urn:microsoft.com/office/officeart/2009/layout/CirclePictureHierarchy"/>
    <dgm:cxn modelId="{4706123E-0C8F-4C6D-8E28-07FCBD23EF00}" type="presParOf" srcId="{D39249FD-B96A-48F9-892D-E4E011A37757}" destId="{F24B7583-557A-418A-A126-A17C6C21BD5B}" srcOrd="5" destOrd="0" presId="urn:microsoft.com/office/officeart/2009/layout/CirclePictureHierarchy"/>
    <dgm:cxn modelId="{9C0BAF81-B028-427D-9499-7E180F74ED5C}" type="presParOf" srcId="{F24B7583-557A-418A-A126-A17C6C21BD5B}" destId="{CA0CAC27-5B38-41C0-AB42-D48D7A406DF5}" srcOrd="0" destOrd="0" presId="urn:microsoft.com/office/officeart/2009/layout/CirclePictureHierarchy"/>
    <dgm:cxn modelId="{F027848E-1120-4A6E-808A-F84043857D00}" type="presParOf" srcId="{CA0CAC27-5B38-41C0-AB42-D48D7A406DF5}" destId="{E446B79C-C380-4DB7-87D5-F9FF734B469B}" srcOrd="0" destOrd="0" presId="urn:microsoft.com/office/officeart/2009/layout/CirclePictureHierarchy"/>
    <dgm:cxn modelId="{70AC2C2C-FAA9-4CD2-B6A4-084D0B3B5CA8}" type="presParOf" srcId="{CA0CAC27-5B38-41C0-AB42-D48D7A406DF5}" destId="{01653C87-65B3-4906-9573-57138669399C}" srcOrd="1" destOrd="0" presId="urn:microsoft.com/office/officeart/2009/layout/CirclePictureHierarchy"/>
    <dgm:cxn modelId="{A7B16B9D-A219-44BE-BD18-D43C873E8A44}" type="presParOf" srcId="{F24B7583-557A-418A-A126-A17C6C21BD5B}" destId="{10A8258D-0D78-4F52-ABC6-48540E352AA6}" srcOrd="1" destOrd="0" presId="urn:microsoft.com/office/officeart/2009/layout/CirclePictureHierarchy"/>
    <dgm:cxn modelId="{76C91D6F-EBAC-4B44-80B0-8B1CE615F420}" type="presParOf" srcId="{2069E6DB-17F5-4B52-B34D-031CEBA3EF8E}" destId="{F5C5A2ED-0461-4D9C-BBE3-46F8EC975518}" srcOrd="2" destOrd="0" presId="urn:microsoft.com/office/officeart/2009/layout/CirclePictureHierarchy"/>
    <dgm:cxn modelId="{BA9417A7-FDB6-4296-98FC-CE7988635A69}" type="presParOf" srcId="{F5C5A2ED-0461-4D9C-BBE3-46F8EC975518}" destId="{456F4108-E762-471F-9A3F-34BBFEC9A747}" srcOrd="0" destOrd="0" presId="urn:microsoft.com/office/officeart/2009/layout/CirclePictureHierarchy"/>
    <dgm:cxn modelId="{5AC178B5-84AD-4FB0-BD67-2BE9CBD440FF}" type="presParOf" srcId="{456F4108-E762-471F-9A3F-34BBFEC9A747}" destId="{A5BF10E4-CD76-4D7D-809F-2D8D2F443CAA}" srcOrd="0" destOrd="0" presId="urn:microsoft.com/office/officeart/2009/layout/CirclePictureHierarchy"/>
    <dgm:cxn modelId="{4926C71C-D14F-4B1D-AF70-416E620C6554}" type="presParOf" srcId="{456F4108-E762-471F-9A3F-34BBFEC9A747}" destId="{E13BF9A6-EB46-493F-AA20-36209CD7F1AA}" srcOrd="1" destOrd="0" presId="urn:microsoft.com/office/officeart/2009/layout/CirclePictureHierarchy"/>
    <dgm:cxn modelId="{0167DF0F-373E-45B3-A3C9-9D582E437BFD}" type="presParOf" srcId="{F5C5A2ED-0461-4D9C-BBE3-46F8EC975518}" destId="{8DF3C0C4-F648-4892-915C-CDD90047F893}" srcOrd="1" destOrd="0" presId="urn:microsoft.com/office/officeart/2009/layout/CirclePictureHierarchy"/>
    <dgm:cxn modelId="{4C1E60AB-FB9D-4759-852B-7CFD62C3255D}" type="presParOf" srcId="{8DF3C0C4-F648-4892-915C-CDD90047F893}" destId="{AEA9A536-47D4-4888-B9F9-DFC9F1008222}" srcOrd="0" destOrd="0" presId="urn:microsoft.com/office/officeart/2009/layout/CirclePictureHierarchy"/>
    <dgm:cxn modelId="{C55F62C6-FF79-4672-8776-2D70E4882EEE}" type="presParOf" srcId="{8DF3C0C4-F648-4892-915C-CDD90047F893}" destId="{163E9296-63CE-4878-A5BB-50C1F9077787}" srcOrd="1" destOrd="0" presId="urn:microsoft.com/office/officeart/2009/layout/CirclePictureHierarchy"/>
    <dgm:cxn modelId="{78177A50-5FEE-4743-8731-0CCCE9DD36C8}" type="presParOf" srcId="{163E9296-63CE-4878-A5BB-50C1F9077787}" destId="{94F67B8A-CBC2-4918-B45B-824EB26C14AC}" srcOrd="0" destOrd="0" presId="urn:microsoft.com/office/officeart/2009/layout/CirclePictureHierarchy"/>
    <dgm:cxn modelId="{4A9BED8E-5720-43B1-B31D-85CFF94755DA}" type="presParOf" srcId="{94F67B8A-CBC2-4918-B45B-824EB26C14AC}" destId="{754F8814-FACE-4192-877B-7EE6A8C23CC5}" srcOrd="0" destOrd="0" presId="urn:microsoft.com/office/officeart/2009/layout/CirclePictureHierarchy"/>
    <dgm:cxn modelId="{FB0D3D5A-F730-459A-9AE5-2A4BDD2E1674}" type="presParOf" srcId="{94F67B8A-CBC2-4918-B45B-824EB26C14AC}" destId="{08739939-4052-49B3-B7EA-6D21E97413AC}" srcOrd="1" destOrd="0" presId="urn:microsoft.com/office/officeart/2009/layout/CirclePictureHierarchy"/>
    <dgm:cxn modelId="{B1B0BD55-B183-47B7-807B-EEB448B25E44}" type="presParOf" srcId="{163E9296-63CE-4878-A5BB-50C1F9077787}" destId="{DCB555B0-2CCE-4BDB-A08B-6FDC80ADB32F}" srcOrd="1" destOrd="0" presId="urn:microsoft.com/office/officeart/2009/layout/CirclePictureHierarchy"/>
    <dgm:cxn modelId="{16E0F63B-CAE2-42A7-9B9E-FDEE09AF1590}" type="presParOf" srcId="{8DF3C0C4-F648-4892-915C-CDD90047F893}" destId="{1A6070F6-FDCB-4906-8910-D2BED99DF91D}" srcOrd="2" destOrd="0" presId="urn:microsoft.com/office/officeart/2009/layout/CirclePictureHierarchy"/>
    <dgm:cxn modelId="{E3E24310-BB61-49F8-AB54-F9FA64BE2D92}" type="presParOf" srcId="{8DF3C0C4-F648-4892-915C-CDD90047F893}" destId="{2F75B980-3DC8-4409-B9FF-8B6C0F5F14C8}" srcOrd="3" destOrd="0" presId="urn:microsoft.com/office/officeart/2009/layout/CirclePictureHierarchy"/>
    <dgm:cxn modelId="{87DC1E7D-B9F2-4CF8-B0EC-70CA28BEA965}" type="presParOf" srcId="{2F75B980-3DC8-4409-B9FF-8B6C0F5F14C8}" destId="{78BF2DB5-E30D-465C-9D26-78615E94BA71}" srcOrd="0" destOrd="0" presId="urn:microsoft.com/office/officeart/2009/layout/CirclePictureHierarchy"/>
    <dgm:cxn modelId="{4EF6CC00-03E4-439A-A7E6-FFDA9814A948}" type="presParOf" srcId="{78BF2DB5-E30D-465C-9D26-78615E94BA71}" destId="{73DE97E6-272D-4AAC-8D47-0558FF23858D}" srcOrd="0" destOrd="0" presId="urn:microsoft.com/office/officeart/2009/layout/CirclePictureHierarchy"/>
    <dgm:cxn modelId="{46E81C0E-EF62-4674-9823-8470ADEDEEF9}" type="presParOf" srcId="{78BF2DB5-E30D-465C-9D26-78615E94BA71}" destId="{F6688A87-1EB7-4B1F-BCD8-623EBB91FEAE}" srcOrd="1" destOrd="0" presId="urn:microsoft.com/office/officeart/2009/layout/CirclePictureHierarchy"/>
    <dgm:cxn modelId="{8A867C6D-66E5-4D8F-A050-0012DFB4B4EE}" type="presParOf" srcId="{2F75B980-3DC8-4409-B9FF-8B6C0F5F14C8}" destId="{DAF528D0-5221-4D71-B8B9-78E365919F58}" srcOrd="1" destOrd="0" presId="urn:microsoft.com/office/officeart/2009/layout/CirclePictureHierarchy"/>
    <dgm:cxn modelId="{9EAD6D33-8807-4D69-BF38-64AFF9AB93C7}" type="presParOf" srcId="{8DF3C0C4-F648-4892-915C-CDD90047F893}" destId="{07FAB877-5A03-49C6-8EAE-4CCB5A812086}" srcOrd="4" destOrd="0" presId="urn:microsoft.com/office/officeart/2009/layout/CirclePictureHierarchy"/>
    <dgm:cxn modelId="{CB7E51F4-C8F3-4A65-8E9F-98B70E634997}" type="presParOf" srcId="{8DF3C0C4-F648-4892-915C-CDD90047F893}" destId="{B9DB673B-9306-4938-872A-9221D25898F8}" srcOrd="5" destOrd="0" presId="urn:microsoft.com/office/officeart/2009/layout/CirclePictureHierarchy"/>
    <dgm:cxn modelId="{FAEC6C95-5008-44C1-905D-E0054710E139}" type="presParOf" srcId="{B9DB673B-9306-4938-872A-9221D25898F8}" destId="{C41B5253-1348-4129-84B0-2D658992DE54}" srcOrd="0" destOrd="0" presId="urn:microsoft.com/office/officeart/2009/layout/CirclePictureHierarchy"/>
    <dgm:cxn modelId="{E71227E1-36A2-433C-A13B-E6A3600A8906}" type="presParOf" srcId="{C41B5253-1348-4129-84B0-2D658992DE54}" destId="{CCA62B58-854B-4C4A-9CD0-7950B0B3634E}" srcOrd="0" destOrd="0" presId="urn:microsoft.com/office/officeart/2009/layout/CirclePictureHierarchy"/>
    <dgm:cxn modelId="{D9752B59-B4A6-4B12-88CC-B69187AA22BB}" type="presParOf" srcId="{C41B5253-1348-4129-84B0-2D658992DE54}" destId="{D5832D5D-78F0-45EE-A554-650C8C53498D}" srcOrd="1" destOrd="0" presId="urn:microsoft.com/office/officeart/2009/layout/CirclePictureHierarchy"/>
    <dgm:cxn modelId="{2A661DD1-C55D-4EE1-95C8-4FCB2B316F22}" type="presParOf" srcId="{B9DB673B-9306-4938-872A-9221D25898F8}" destId="{07C9BD62-4106-4086-86EF-F21D790890AE}"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32DAE7-FBCC-40F8-AE60-DE6960F7BD34}" type="doc">
      <dgm:prSet loTypeId="urn:microsoft.com/office/officeart/2009/layout/CirclePictureHierarchy" loCatId="hierarchy" qsTypeId="urn:microsoft.com/office/officeart/2005/8/quickstyle/simple1" qsCatId="simple" csTypeId="urn:microsoft.com/office/officeart/2005/8/colors/accent1_2" csCatId="accent1" phldr="1"/>
      <dgm:spPr/>
      <dgm:t>
        <a:bodyPr/>
        <a:lstStyle/>
        <a:p>
          <a:endParaRPr kumimoji="1" lang="ja-JP" altLang="en-US"/>
        </a:p>
      </dgm:t>
    </dgm:pt>
    <dgm:pt modelId="{1D94FA4A-6890-4E1F-B49A-808E44732DAA}">
      <dgm:prSet phldrT="[テキスト]"/>
      <dgm:spPr/>
      <dgm:t>
        <a:bodyPr/>
        <a:lstStyle/>
        <a:p>
          <a:r>
            <a:rPr kumimoji="1" lang="ja-JP" altLang="en-US" dirty="0" smtClean="0"/>
            <a:t>「開発者」の名前を削除しない、あなたが開発したと示す、この通知を変更削除しない（</a:t>
          </a:r>
          <a:r>
            <a:rPr kumimoji="1" lang="en-US" altLang="ja-JP" dirty="0" smtClean="0"/>
            <a:t>1 </a:t>
          </a:r>
          <a:r>
            <a:rPr kumimoji="1" lang="ja-JP" altLang="en-US" dirty="0" smtClean="0"/>
            <a:t>例　</a:t>
          </a:r>
          <a:r>
            <a:rPr kumimoji="1" lang="en-US" altLang="ja-JP" dirty="0" smtClean="0"/>
            <a:t>id 1734</a:t>
          </a:r>
          <a:r>
            <a:rPr kumimoji="1" lang="ja-JP" altLang="en-US" dirty="0" smtClean="0"/>
            <a:t>）</a:t>
          </a:r>
          <a:endParaRPr kumimoji="1" lang="ja-JP" altLang="en-US" dirty="0"/>
        </a:p>
      </dgm:t>
    </dgm:pt>
    <dgm:pt modelId="{EEC6A4CE-9D78-4D4E-ACFF-553799EC5352}" type="parTrans" cxnId="{BD3C1E10-74A4-4348-81BA-609D9CA720F4}">
      <dgm:prSet/>
      <dgm:spPr/>
      <dgm:t>
        <a:bodyPr/>
        <a:lstStyle/>
        <a:p>
          <a:endParaRPr kumimoji="1" lang="ja-JP" altLang="en-US"/>
        </a:p>
      </dgm:t>
    </dgm:pt>
    <dgm:pt modelId="{12CC8142-BF6B-436E-B65A-DBAD75E7F7F0}" type="sibTrans" cxnId="{BD3C1E10-74A4-4348-81BA-609D9CA720F4}">
      <dgm:prSet/>
      <dgm:spPr/>
      <dgm:t>
        <a:bodyPr/>
        <a:lstStyle/>
        <a:p>
          <a:endParaRPr kumimoji="1" lang="ja-JP" altLang="en-US"/>
        </a:p>
      </dgm:t>
    </dgm:pt>
    <dgm:pt modelId="{74B7D57F-D257-4E09-B3DC-1102A6AAA9B5}">
      <dgm:prSet phldrT="[テキスト]" phldr="1"/>
      <dgm:spPr/>
      <dgm:t>
        <a:bodyPr/>
        <a:lstStyle/>
        <a:p>
          <a:endParaRPr kumimoji="1" lang="ja-JP" altLang="en-US" dirty="0"/>
        </a:p>
      </dgm:t>
    </dgm:pt>
    <dgm:pt modelId="{D49F0B0E-2FBA-4257-972D-C31EF6276AB6}" type="parTrans" cxnId="{3307C8A8-9CAB-4B0C-8068-6A942FE6A38B}">
      <dgm:prSet/>
      <dgm:spPr/>
      <dgm:t>
        <a:bodyPr/>
        <a:lstStyle/>
        <a:p>
          <a:endParaRPr kumimoji="1" lang="ja-JP" altLang="en-US"/>
        </a:p>
      </dgm:t>
    </dgm:pt>
    <dgm:pt modelId="{CA4C374E-0E10-4654-AB40-17B3A2C7C55E}" type="sibTrans" cxnId="{3307C8A8-9CAB-4B0C-8068-6A942FE6A38B}">
      <dgm:prSet/>
      <dgm:spPr/>
      <dgm:t>
        <a:bodyPr/>
        <a:lstStyle/>
        <a:p>
          <a:endParaRPr kumimoji="1" lang="ja-JP" altLang="en-US"/>
        </a:p>
      </dgm:t>
    </dgm:pt>
    <dgm:pt modelId="{EAA58EDD-8A8E-40B5-99DC-86A9F12ABBBA}">
      <dgm:prSet phldrT="[テキスト]" phldr="1"/>
      <dgm:spPr/>
      <dgm:t>
        <a:bodyPr/>
        <a:lstStyle/>
        <a:p>
          <a:endParaRPr kumimoji="1" lang="ja-JP" altLang="en-US"/>
        </a:p>
      </dgm:t>
    </dgm:pt>
    <dgm:pt modelId="{63265F31-D521-465F-9F01-520328080EB4}" type="parTrans" cxnId="{2C31D036-5C5D-4C8B-B6F9-A1C9E5B46B92}">
      <dgm:prSet/>
      <dgm:spPr/>
      <dgm:t>
        <a:bodyPr/>
        <a:lstStyle/>
        <a:p>
          <a:endParaRPr kumimoji="1" lang="ja-JP" altLang="en-US"/>
        </a:p>
      </dgm:t>
    </dgm:pt>
    <dgm:pt modelId="{0B6CEE2D-ACCF-4898-A39A-159AE23CC0FB}" type="sibTrans" cxnId="{2C31D036-5C5D-4C8B-B6F9-A1C9E5B46B92}">
      <dgm:prSet/>
      <dgm:spPr/>
      <dgm:t>
        <a:bodyPr/>
        <a:lstStyle/>
        <a:p>
          <a:endParaRPr kumimoji="1" lang="ja-JP" altLang="en-US"/>
        </a:p>
      </dgm:t>
    </dgm:pt>
    <dgm:pt modelId="{C30B29E5-BCF2-481F-A063-D7A4D1CA52A0}">
      <dgm:prSet phldrT="[テキスト]" phldr="1"/>
      <dgm:spPr/>
      <dgm:t>
        <a:bodyPr/>
        <a:lstStyle/>
        <a:p>
          <a:endParaRPr kumimoji="1" lang="ja-JP" altLang="en-US"/>
        </a:p>
      </dgm:t>
    </dgm:pt>
    <dgm:pt modelId="{7E6EC4AE-DB14-412D-ABAB-23E78696A33F}" type="parTrans" cxnId="{5805232F-96E3-40C5-8112-4D946C9DEAE2}">
      <dgm:prSet/>
      <dgm:spPr/>
      <dgm:t>
        <a:bodyPr/>
        <a:lstStyle/>
        <a:p>
          <a:endParaRPr kumimoji="1" lang="ja-JP" altLang="en-US"/>
        </a:p>
      </dgm:t>
    </dgm:pt>
    <dgm:pt modelId="{7AE5962B-786F-4C8C-B978-D7C2E34D13C0}" type="sibTrans" cxnId="{5805232F-96E3-40C5-8112-4D946C9DEAE2}">
      <dgm:prSet/>
      <dgm:spPr/>
      <dgm:t>
        <a:bodyPr/>
        <a:lstStyle/>
        <a:p>
          <a:endParaRPr kumimoji="1" lang="ja-JP" altLang="en-US"/>
        </a:p>
      </dgm:t>
    </dgm:pt>
    <dgm:pt modelId="{6B3005A0-5F3C-4BAA-8775-CB2808CE806A}">
      <dgm:prSet phldrT="[テキスト]" phldr="1"/>
      <dgm:spPr/>
      <dgm:t>
        <a:bodyPr/>
        <a:lstStyle/>
        <a:p>
          <a:endParaRPr kumimoji="1" lang="ja-JP" altLang="en-US"/>
        </a:p>
      </dgm:t>
    </dgm:pt>
    <dgm:pt modelId="{207E8866-61C0-4890-ACB8-66DA24AE16AD}" type="parTrans" cxnId="{3A05441A-F775-4DAA-B127-138DFA35A30C}">
      <dgm:prSet/>
      <dgm:spPr/>
      <dgm:t>
        <a:bodyPr/>
        <a:lstStyle/>
        <a:p>
          <a:endParaRPr kumimoji="1" lang="ja-JP" altLang="en-US"/>
        </a:p>
      </dgm:t>
    </dgm:pt>
    <dgm:pt modelId="{1FB1EB47-FF2D-4B34-A2FA-9FD768DFC8E6}" type="sibTrans" cxnId="{3A05441A-F775-4DAA-B127-138DFA35A30C}">
      <dgm:prSet/>
      <dgm:spPr/>
      <dgm:t>
        <a:bodyPr/>
        <a:lstStyle/>
        <a:p>
          <a:endParaRPr kumimoji="1" lang="ja-JP" altLang="en-US"/>
        </a:p>
      </dgm:t>
    </dgm:pt>
    <dgm:pt modelId="{C5849785-A4A1-41D0-BE55-A3124A2D3DE1}">
      <dgm:prSet phldrT="[テキスト]" phldr="1"/>
      <dgm:spPr/>
      <dgm:t>
        <a:bodyPr/>
        <a:lstStyle/>
        <a:p>
          <a:endParaRPr kumimoji="1" lang="ja-JP" altLang="en-US"/>
        </a:p>
      </dgm:t>
    </dgm:pt>
    <dgm:pt modelId="{5748FD07-E843-4B97-BEB1-42A44D706F60}" type="parTrans" cxnId="{C738F176-610F-450C-8D39-1E86049FB1F7}">
      <dgm:prSet/>
      <dgm:spPr/>
      <dgm:t>
        <a:bodyPr/>
        <a:lstStyle/>
        <a:p>
          <a:endParaRPr kumimoji="1" lang="ja-JP" altLang="en-US"/>
        </a:p>
      </dgm:t>
    </dgm:pt>
    <dgm:pt modelId="{622640C9-D586-44D9-B755-12E0108CB05E}" type="sibTrans" cxnId="{C738F176-610F-450C-8D39-1E86049FB1F7}">
      <dgm:prSet/>
      <dgm:spPr/>
      <dgm:t>
        <a:bodyPr/>
        <a:lstStyle/>
        <a:p>
          <a:endParaRPr kumimoji="1" lang="ja-JP" altLang="en-US"/>
        </a:p>
      </dgm:t>
    </dgm:pt>
    <dgm:pt modelId="{D6ED3ECB-1051-4301-B74F-FCC9A8D85D1E}" type="pres">
      <dgm:prSet presAssocID="{5532DAE7-FBCC-40F8-AE60-DE6960F7BD34}" presName="hierChild1" presStyleCnt="0">
        <dgm:presLayoutVars>
          <dgm:chPref val="1"/>
          <dgm:dir/>
          <dgm:animOne val="branch"/>
          <dgm:animLvl val="lvl"/>
          <dgm:resizeHandles/>
        </dgm:presLayoutVars>
      </dgm:prSet>
      <dgm:spPr/>
      <dgm:t>
        <a:bodyPr/>
        <a:lstStyle/>
        <a:p>
          <a:endParaRPr kumimoji="1" lang="ja-JP" altLang="en-US"/>
        </a:p>
      </dgm:t>
    </dgm:pt>
    <dgm:pt modelId="{5B79DC6B-AE64-40C8-AE68-CA00FE596779}" type="pres">
      <dgm:prSet presAssocID="{1D94FA4A-6890-4E1F-B49A-808E44732DAA}" presName="hierRoot1" presStyleCnt="0"/>
      <dgm:spPr/>
    </dgm:pt>
    <dgm:pt modelId="{EF8F74CD-7836-448C-A6E8-9C556FA45731}" type="pres">
      <dgm:prSet presAssocID="{1D94FA4A-6890-4E1F-B49A-808E44732DAA}" presName="composite" presStyleCnt="0"/>
      <dgm:spPr/>
    </dgm:pt>
    <dgm:pt modelId="{1AA64850-B1E4-4087-BA59-67EC8B5C55D7}" type="pres">
      <dgm:prSet presAssocID="{1D94FA4A-6890-4E1F-B49A-808E44732DAA}" presName="image" presStyleLbl="node0" presStyleIdx="0" presStyleCnt="1"/>
      <dgm:spPr/>
    </dgm:pt>
    <dgm:pt modelId="{2FB783F2-06F9-435C-91D0-F57DD5C5381C}" type="pres">
      <dgm:prSet presAssocID="{1D94FA4A-6890-4E1F-B49A-808E44732DAA}" presName="text" presStyleLbl="revTx" presStyleIdx="0" presStyleCnt="6">
        <dgm:presLayoutVars>
          <dgm:chPref val="3"/>
        </dgm:presLayoutVars>
      </dgm:prSet>
      <dgm:spPr/>
      <dgm:t>
        <a:bodyPr/>
        <a:lstStyle/>
        <a:p>
          <a:endParaRPr kumimoji="1" lang="ja-JP" altLang="en-US"/>
        </a:p>
      </dgm:t>
    </dgm:pt>
    <dgm:pt modelId="{ACF7128D-26AA-4707-B394-CE4532C2C384}" type="pres">
      <dgm:prSet presAssocID="{1D94FA4A-6890-4E1F-B49A-808E44732DAA}" presName="hierChild2" presStyleCnt="0"/>
      <dgm:spPr/>
    </dgm:pt>
    <dgm:pt modelId="{CAF42A88-EFBB-44D8-B136-F3B90F139121}" type="pres">
      <dgm:prSet presAssocID="{D49F0B0E-2FBA-4257-972D-C31EF6276AB6}" presName="Name10" presStyleLbl="parChTrans1D2" presStyleIdx="0" presStyleCnt="2"/>
      <dgm:spPr/>
      <dgm:t>
        <a:bodyPr/>
        <a:lstStyle/>
        <a:p>
          <a:endParaRPr kumimoji="1" lang="ja-JP" altLang="en-US"/>
        </a:p>
      </dgm:t>
    </dgm:pt>
    <dgm:pt modelId="{3DBE2024-D32B-428B-8011-CDFED965D5CD}" type="pres">
      <dgm:prSet presAssocID="{74B7D57F-D257-4E09-B3DC-1102A6AAA9B5}" presName="hierRoot2" presStyleCnt="0"/>
      <dgm:spPr/>
    </dgm:pt>
    <dgm:pt modelId="{9D0E43F5-9AD7-4DF4-8D8C-8C70FDD88946}" type="pres">
      <dgm:prSet presAssocID="{74B7D57F-D257-4E09-B3DC-1102A6AAA9B5}" presName="composite2" presStyleCnt="0"/>
      <dgm:spPr/>
    </dgm:pt>
    <dgm:pt modelId="{C580ACFA-7C45-45A7-82C9-ABE953B14B7D}" type="pres">
      <dgm:prSet presAssocID="{74B7D57F-D257-4E09-B3DC-1102A6AAA9B5}" presName="image2" presStyleLbl="node2" presStyleIdx="0" presStyleCnt="2"/>
      <dgm:spPr/>
    </dgm:pt>
    <dgm:pt modelId="{4B6AC0C0-5276-4373-8632-0DCB6BB63626}" type="pres">
      <dgm:prSet presAssocID="{74B7D57F-D257-4E09-B3DC-1102A6AAA9B5}" presName="text2" presStyleLbl="revTx" presStyleIdx="1" presStyleCnt="6">
        <dgm:presLayoutVars>
          <dgm:chPref val="3"/>
        </dgm:presLayoutVars>
      </dgm:prSet>
      <dgm:spPr/>
      <dgm:t>
        <a:bodyPr/>
        <a:lstStyle/>
        <a:p>
          <a:endParaRPr kumimoji="1" lang="ja-JP" altLang="en-US"/>
        </a:p>
      </dgm:t>
    </dgm:pt>
    <dgm:pt modelId="{DEEB661A-C22F-47F5-84C6-3A0D3FDB2DD5}" type="pres">
      <dgm:prSet presAssocID="{74B7D57F-D257-4E09-B3DC-1102A6AAA9B5}" presName="hierChild3" presStyleCnt="0"/>
      <dgm:spPr/>
    </dgm:pt>
    <dgm:pt modelId="{01F0841F-63B5-4B0F-BC4D-6DD94782D54E}" type="pres">
      <dgm:prSet presAssocID="{63265F31-D521-465F-9F01-520328080EB4}" presName="Name17" presStyleLbl="parChTrans1D3" presStyleIdx="0" presStyleCnt="3"/>
      <dgm:spPr/>
      <dgm:t>
        <a:bodyPr/>
        <a:lstStyle/>
        <a:p>
          <a:endParaRPr kumimoji="1" lang="ja-JP" altLang="en-US"/>
        </a:p>
      </dgm:t>
    </dgm:pt>
    <dgm:pt modelId="{124888E0-B1BF-4A87-A68A-3EFECB4884CD}" type="pres">
      <dgm:prSet presAssocID="{EAA58EDD-8A8E-40B5-99DC-86A9F12ABBBA}" presName="hierRoot3" presStyleCnt="0"/>
      <dgm:spPr/>
    </dgm:pt>
    <dgm:pt modelId="{5FDBC3F8-565B-4826-A171-6499C01AB524}" type="pres">
      <dgm:prSet presAssocID="{EAA58EDD-8A8E-40B5-99DC-86A9F12ABBBA}" presName="composite3" presStyleCnt="0"/>
      <dgm:spPr/>
    </dgm:pt>
    <dgm:pt modelId="{78EB115C-FC75-448B-BA34-6D39389576B3}" type="pres">
      <dgm:prSet presAssocID="{EAA58EDD-8A8E-40B5-99DC-86A9F12ABBBA}" presName="image3" presStyleLbl="node3" presStyleIdx="0" presStyleCnt="3"/>
      <dgm:spPr/>
    </dgm:pt>
    <dgm:pt modelId="{BDFE1FF9-A092-4F3D-93CD-F03DF749D177}" type="pres">
      <dgm:prSet presAssocID="{EAA58EDD-8A8E-40B5-99DC-86A9F12ABBBA}" presName="text3" presStyleLbl="revTx" presStyleIdx="2" presStyleCnt="6">
        <dgm:presLayoutVars>
          <dgm:chPref val="3"/>
        </dgm:presLayoutVars>
      </dgm:prSet>
      <dgm:spPr/>
      <dgm:t>
        <a:bodyPr/>
        <a:lstStyle/>
        <a:p>
          <a:endParaRPr kumimoji="1" lang="ja-JP" altLang="en-US"/>
        </a:p>
      </dgm:t>
    </dgm:pt>
    <dgm:pt modelId="{91F14E22-A3A7-491F-AEEA-56CE2A7A06C0}" type="pres">
      <dgm:prSet presAssocID="{EAA58EDD-8A8E-40B5-99DC-86A9F12ABBBA}" presName="hierChild4" presStyleCnt="0"/>
      <dgm:spPr/>
    </dgm:pt>
    <dgm:pt modelId="{545A8111-3A1A-4C5A-AE35-2CA82083B019}" type="pres">
      <dgm:prSet presAssocID="{7E6EC4AE-DB14-412D-ABAB-23E78696A33F}" presName="Name17" presStyleLbl="parChTrans1D3" presStyleIdx="1" presStyleCnt="3"/>
      <dgm:spPr/>
      <dgm:t>
        <a:bodyPr/>
        <a:lstStyle/>
        <a:p>
          <a:endParaRPr kumimoji="1" lang="ja-JP" altLang="en-US"/>
        </a:p>
      </dgm:t>
    </dgm:pt>
    <dgm:pt modelId="{4F7A1F32-F651-4B22-9714-6BE7C4380F26}" type="pres">
      <dgm:prSet presAssocID="{C30B29E5-BCF2-481F-A063-D7A4D1CA52A0}" presName="hierRoot3" presStyleCnt="0"/>
      <dgm:spPr/>
    </dgm:pt>
    <dgm:pt modelId="{CBFCB395-022B-4F26-A232-68BE833034E2}" type="pres">
      <dgm:prSet presAssocID="{C30B29E5-BCF2-481F-A063-D7A4D1CA52A0}" presName="composite3" presStyleCnt="0"/>
      <dgm:spPr/>
    </dgm:pt>
    <dgm:pt modelId="{247BA77F-1CE8-439E-8D90-89A3879DE3CA}" type="pres">
      <dgm:prSet presAssocID="{C30B29E5-BCF2-481F-A063-D7A4D1CA52A0}" presName="image3" presStyleLbl="node3" presStyleIdx="1" presStyleCnt="3"/>
      <dgm:spPr/>
    </dgm:pt>
    <dgm:pt modelId="{24E61124-916E-42CD-8B07-30DC43F348D7}" type="pres">
      <dgm:prSet presAssocID="{C30B29E5-BCF2-481F-A063-D7A4D1CA52A0}" presName="text3" presStyleLbl="revTx" presStyleIdx="3" presStyleCnt="6">
        <dgm:presLayoutVars>
          <dgm:chPref val="3"/>
        </dgm:presLayoutVars>
      </dgm:prSet>
      <dgm:spPr/>
      <dgm:t>
        <a:bodyPr/>
        <a:lstStyle/>
        <a:p>
          <a:endParaRPr kumimoji="1" lang="ja-JP" altLang="en-US"/>
        </a:p>
      </dgm:t>
    </dgm:pt>
    <dgm:pt modelId="{8F8BD821-C33F-40FA-A480-FD1F349ECDF5}" type="pres">
      <dgm:prSet presAssocID="{C30B29E5-BCF2-481F-A063-D7A4D1CA52A0}" presName="hierChild4" presStyleCnt="0"/>
      <dgm:spPr/>
    </dgm:pt>
    <dgm:pt modelId="{6C6BD9F6-6312-4895-9EAD-BC7AF60D5EBA}" type="pres">
      <dgm:prSet presAssocID="{207E8866-61C0-4890-ACB8-66DA24AE16AD}" presName="Name10" presStyleLbl="parChTrans1D2" presStyleIdx="1" presStyleCnt="2"/>
      <dgm:spPr/>
      <dgm:t>
        <a:bodyPr/>
        <a:lstStyle/>
        <a:p>
          <a:endParaRPr kumimoji="1" lang="ja-JP" altLang="en-US"/>
        </a:p>
      </dgm:t>
    </dgm:pt>
    <dgm:pt modelId="{B81CB248-179C-4F82-947E-32C2CB78FEF8}" type="pres">
      <dgm:prSet presAssocID="{6B3005A0-5F3C-4BAA-8775-CB2808CE806A}" presName="hierRoot2" presStyleCnt="0"/>
      <dgm:spPr/>
    </dgm:pt>
    <dgm:pt modelId="{BD32E075-7AAF-4EC6-A905-CC97DD39A9BC}" type="pres">
      <dgm:prSet presAssocID="{6B3005A0-5F3C-4BAA-8775-CB2808CE806A}" presName="composite2" presStyleCnt="0"/>
      <dgm:spPr/>
    </dgm:pt>
    <dgm:pt modelId="{FFB76B23-67C5-47E5-8AEC-F1FC5C5E4EF6}" type="pres">
      <dgm:prSet presAssocID="{6B3005A0-5F3C-4BAA-8775-CB2808CE806A}" presName="image2" presStyleLbl="node2" presStyleIdx="1" presStyleCnt="2"/>
      <dgm:spPr/>
    </dgm:pt>
    <dgm:pt modelId="{E6928423-789E-4C7E-9938-89B13D8DF94E}" type="pres">
      <dgm:prSet presAssocID="{6B3005A0-5F3C-4BAA-8775-CB2808CE806A}" presName="text2" presStyleLbl="revTx" presStyleIdx="4" presStyleCnt="6">
        <dgm:presLayoutVars>
          <dgm:chPref val="3"/>
        </dgm:presLayoutVars>
      </dgm:prSet>
      <dgm:spPr/>
      <dgm:t>
        <a:bodyPr/>
        <a:lstStyle/>
        <a:p>
          <a:endParaRPr kumimoji="1" lang="ja-JP" altLang="en-US"/>
        </a:p>
      </dgm:t>
    </dgm:pt>
    <dgm:pt modelId="{99CD0FD5-59EB-4F60-BE15-18C89DEA1987}" type="pres">
      <dgm:prSet presAssocID="{6B3005A0-5F3C-4BAA-8775-CB2808CE806A}" presName="hierChild3" presStyleCnt="0"/>
      <dgm:spPr/>
    </dgm:pt>
    <dgm:pt modelId="{87E4F872-62B7-45A4-A32A-F6176B7FF7BC}" type="pres">
      <dgm:prSet presAssocID="{5748FD07-E843-4B97-BEB1-42A44D706F60}" presName="Name17" presStyleLbl="parChTrans1D3" presStyleIdx="2" presStyleCnt="3"/>
      <dgm:spPr/>
      <dgm:t>
        <a:bodyPr/>
        <a:lstStyle/>
        <a:p>
          <a:endParaRPr kumimoji="1" lang="ja-JP" altLang="en-US"/>
        </a:p>
      </dgm:t>
    </dgm:pt>
    <dgm:pt modelId="{93764D88-8F2F-41A9-AEB9-959309F4D19C}" type="pres">
      <dgm:prSet presAssocID="{C5849785-A4A1-41D0-BE55-A3124A2D3DE1}" presName="hierRoot3" presStyleCnt="0"/>
      <dgm:spPr/>
    </dgm:pt>
    <dgm:pt modelId="{02A47BD6-E318-40D9-A1FD-375EA0E861CC}" type="pres">
      <dgm:prSet presAssocID="{C5849785-A4A1-41D0-BE55-A3124A2D3DE1}" presName="composite3" presStyleCnt="0"/>
      <dgm:spPr/>
    </dgm:pt>
    <dgm:pt modelId="{BF6D22BC-A72C-42B1-AF5A-648178E46C44}" type="pres">
      <dgm:prSet presAssocID="{C5849785-A4A1-41D0-BE55-A3124A2D3DE1}" presName="image3" presStyleLbl="node3" presStyleIdx="2" presStyleCnt="3"/>
      <dgm:spPr/>
    </dgm:pt>
    <dgm:pt modelId="{77CB5019-555E-4D10-B5E0-D683E7DE5B96}" type="pres">
      <dgm:prSet presAssocID="{C5849785-A4A1-41D0-BE55-A3124A2D3DE1}" presName="text3" presStyleLbl="revTx" presStyleIdx="5" presStyleCnt="6">
        <dgm:presLayoutVars>
          <dgm:chPref val="3"/>
        </dgm:presLayoutVars>
      </dgm:prSet>
      <dgm:spPr/>
      <dgm:t>
        <a:bodyPr/>
        <a:lstStyle/>
        <a:p>
          <a:endParaRPr kumimoji="1" lang="ja-JP" altLang="en-US"/>
        </a:p>
      </dgm:t>
    </dgm:pt>
    <dgm:pt modelId="{636E7845-643F-4F89-91C7-F89AAB8EF3DB}" type="pres">
      <dgm:prSet presAssocID="{C5849785-A4A1-41D0-BE55-A3124A2D3DE1}" presName="hierChild4" presStyleCnt="0"/>
      <dgm:spPr/>
    </dgm:pt>
  </dgm:ptLst>
  <dgm:cxnLst>
    <dgm:cxn modelId="{BF1E5DB3-7265-4241-BDE8-98828F1E75F6}" type="presOf" srcId="{5748FD07-E843-4B97-BEB1-42A44D706F60}" destId="{87E4F872-62B7-45A4-A32A-F6176B7FF7BC}" srcOrd="0" destOrd="0" presId="urn:microsoft.com/office/officeart/2009/layout/CirclePictureHierarchy"/>
    <dgm:cxn modelId="{3A05441A-F775-4DAA-B127-138DFA35A30C}" srcId="{1D94FA4A-6890-4E1F-B49A-808E44732DAA}" destId="{6B3005A0-5F3C-4BAA-8775-CB2808CE806A}" srcOrd="1" destOrd="0" parTransId="{207E8866-61C0-4890-ACB8-66DA24AE16AD}" sibTransId="{1FB1EB47-FF2D-4B34-A2FA-9FD768DFC8E6}"/>
    <dgm:cxn modelId="{AD711CE0-CE15-4BF6-A814-31808B8400B2}" type="presOf" srcId="{7E6EC4AE-DB14-412D-ABAB-23E78696A33F}" destId="{545A8111-3A1A-4C5A-AE35-2CA82083B019}" srcOrd="0" destOrd="0" presId="urn:microsoft.com/office/officeart/2009/layout/CirclePictureHierarchy"/>
    <dgm:cxn modelId="{33903AA7-1B2C-40E4-8B96-E2F2C99DA3B2}" type="presOf" srcId="{6B3005A0-5F3C-4BAA-8775-CB2808CE806A}" destId="{E6928423-789E-4C7E-9938-89B13D8DF94E}" srcOrd="0" destOrd="0" presId="urn:microsoft.com/office/officeart/2009/layout/CirclePictureHierarchy"/>
    <dgm:cxn modelId="{30C00BE8-C0FC-473C-A9F8-3E82C1842CCF}" type="presOf" srcId="{C30B29E5-BCF2-481F-A063-D7A4D1CA52A0}" destId="{24E61124-916E-42CD-8B07-30DC43F348D7}" srcOrd="0" destOrd="0" presId="urn:microsoft.com/office/officeart/2009/layout/CirclePictureHierarchy"/>
    <dgm:cxn modelId="{F45E8A1E-7252-479D-A1D9-8C192147AC55}" type="presOf" srcId="{D49F0B0E-2FBA-4257-972D-C31EF6276AB6}" destId="{CAF42A88-EFBB-44D8-B136-F3B90F139121}" srcOrd="0" destOrd="0" presId="urn:microsoft.com/office/officeart/2009/layout/CirclePictureHierarchy"/>
    <dgm:cxn modelId="{140B6D6A-86FA-42E4-9225-D770DACB9373}" type="presOf" srcId="{5532DAE7-FBCC-40F8-AE60-DE6960F7BD34}" destId="{D6ED3ECB-1051-4301-B74F-FCC9A8D85D1E}" srcOrd="0" destOrd="0" presId="urn:microsoft.com/office/officeart/2009/layout/CirclePictureHierarchy"/>
    <dgm:cxn modelId="{BD3C1E10-74A4-4348-81BA-609D9CA720F4}" srcId="{5532DAE7-FBCC-40F8-AE60-DE6960F7BD34}" destId="{1D94FA4A-6890-4E1F-B49A-808E44732DAA}" srcOrd="0" destOrd="0" parTransId="{EEC6A4CE-9D78-4D4E-ACFF-553799EC5352}" sibTransId="{12CC8142-BF6B-436E-B65A-DBAD75E7F7F0}"/>
    <dgm:cxn modelId="{3307C8A8-9CAB-4B0C-8068-6A942FE6A38B}" srcId="{1D94FA4A-6890-4E1F-B49A-808E44732DAA}" destId="{74B7D57F-D257-4E09-B3DC-1102A6AAA9B5}" srcOrd="0" destOrd="0" parTransId="{D49F0B0E-2FBA-4257-972D-C31EF6276AB6}" sibTransId="{CA4C374E-0E10-4654-AB40-17B3A2C7C55E}"/>
    <dgm:cxn modelId="{C738F176-610F-450C-8D39-1E86049FB1F7}" srcId="{6B3005A0-5F3C-4BAA-8775-CB2808CE806A}" destId="{C5849785-A4A1-41D0-BE55-A3124A2D3DE1}" srcOrd="0" destOrd="0" parTransId="{5748FD07-E843-4B97-BEB1-42A44D706F60}" sibTransId="{622640C9-D586-44D9-B755-12E0108CB05E}"/>
    <dgm:cxn modelId="{2C31D036-5C5D-4C8B-B6F9-A1C9E5B46B92}" srcId="{74B7D57F-D257-4E09-B3DC-1102A6AAA9B5}" destId="{EAA58EDD-8A8E-40B5-99DC-86A9F12ABBBA}" srcOrd="0" destOrd="0" parTransId="{63265F31-D521-465F-9F01-520328080EB4}" sibTransId="{0B6CEE2D-ACCF-4898-A39A-159AE23CC0FB}"/>
    <dgm:cxn modelId="{FF8CB08A-BB89-4325-9414-67F0D0A76925}" type="presOf" srcId="{EAA58EDD-8A8E-40B5-99DC-86A9F12ABBBA}" destId="{BDFE1FF9-A092-4F3D-93CD-F03DF749D177}" srcOrd="0" destOrd="0" presId="urn:microsoft.com/office/officeart/2009/layout/CirclePictureHierarchy"/>
    <dgm:cxn modelId="{992E8BC1-74DA-402F-B51D-53AA088429C1}" type="presOf" srcId="{1D94FA4A-6890-4E1F-B49A-808E44732DAA}" destId="{2FB783F2-06F9-435C-91D0-F57DD5C5381C}" srcOrd="0" destOrd="0" presId="urn:microsoft.com/office/officeart/2009/layout/CirclePictureHierarchy"/>
    <dgm:cxn modelId="{7C0C4DF5-A0F1-4963-946D-64FFB2AB4F85}" type="presOf" srcId="{C5849785-A4A1-41D0-BE55-A3124A2D3DE1}" destId="{77CB5019-555E-4D10-B5E0-D683E7DE5B96}" srcOrd="0" destOrd="0" presId="urn:microsoft.com/office/officeart/2009/layout/CirclePictureHierarchy"/>
    <dgm:cxn modelId="{FE7FB566-CC08-4C5B-AEBF-A85B06A3CE16}" type="presOf" srcId="{207E8866-61C0-4890-ACB8-66DA24AE16AD}" destId="{6C6BD9F6-6312-4895-9EAD-BC7AF60D5EBA}" srcOrd="0" destOrd="0" presId="urn:microsoft.com/office/officeart/2009/layout/CirclePictureHierarchy"/>
    <dgm:cxn modelId="{5805232F-96E3-40C5-8112-4D946C9DEAE2}" srcId="{74B7D57F-D257-4E09-B3DC-1102A6AAA9B5}" destId="{C30B29E5-BCF2-481F-A063-D7A4D1CA52A0}" srcOrd="1" destOrd="0" parTransId="{7E6EC4AE-DB14-412D-ABAB-23E78696A33F}" sibTransId="{7AE5962B-786F-4C8C-B978-D7C2E34D13C0}"/>
    <dgm:cxn modelId="{774A4420-DEBA-4B99-9401-67BB5795A59B}" type="presOf" srcId="{74B7D57F-D257-4E09-B3DC-1102A6AAA9B5}" destId="{4B6AC0C0-5276-4373-8632-0DCB6BB63626}" srcOrd="0" destOrd="0" presId="urn:microsoft.com/office/officeart/2009/layout/CirclePictureHierarchy"/>
    <dgm:cxn modelId="{70AFA78A-BFB4-46EC-9E3C-3B4A0ABDFF1D}" type="presOf" srcId="{63265F31-D521-465F-9F01-520328080EB4}" destId="{01F0841F-63B5-4B0F-BC4D-6DD94782D54E}" srcOrd="0" destOrd="0" presId="urn:microsoft.com/office/officeart/2009/layout/CirclePictureHierarchy"/>
    <dgm:cxn modelId="{F79B8FF5-EA3C-49F8-93F6-27E6A2B2091A}" type="presParOf" srcId="{D6ED3ECB-1051-4301-B74F-FCC9A8D85D1E}" destId="{5B79DC6B-AE64-40C8-AE68-CA00FE596779}" srcOrd="0" destOrd="0" presId="urn:microsoft.com/office/officeart/2009/layout/CirclePictureHierarchy"/>
    <dgm:cxn modelId="{B9A5D95C-146F-4EC7-989E-D1AB49DA5A8C}" type="presParOf" srcId="{5B79DC6B-AE64-40C8-AE68-CA00FE596779}" destId="{EF8F74CD-7836-448C-A6E8-9C556FA45731}" srcOrd="0" destOrd="0" presId="urn:microsoft.com/office/officeart/2009/layout/CirclePictureHierarchy"/>
    <dgm:cxn modelId="{FACEA534-EA78-4255-9210-BA4B6149D63A}" type="presParOf" srcId="{EF8F74CD-7836-448C-A6E8-9C556FA45731}" destId="{1AA64850-B1E4-4087-BA59-67EC8B5C55D7}" srcOrd="0" destOrd="0" presId="urn:microsoft.com/office/officeart/2009/layout/CirclePictureHierarchy"/>
    <dgm:cxn modelId="{FAC5F08E-8580-4187-960B-0865FD2006D6}" type="presParOf" srcId="{EF8F74CD-7836-448C-A6E8-9C556FA45731}" destId="{2FB783F2-06F9-435C-91D0-F57DD5C5381C}" srcOrd="1" destOrd="0" presId="urn:microsoft.com/office/officeart/2009/layout/CirclePictureHierarchy"/>
    <dgm:cxn modelId="{7BDF60B4-0692-44A1-A179-1DEC4DE8392F}" type="presParOf" srcId="{5B79DC6B-AE64-40C8-AE68-CA00FE596779}" destId="{ACF7128D-26AA-4707-B394-CE4532C2C384}" srcOrd="1" destOrd="0" presId="urn:microsoft.com/office/officeart/2009/layout/CirclePictureHierarchy"/>
    <dgm:cxn modelId="{489586A9-9376-4772-9B1C-421D19922BDC}" type="presParOf" srcId="{ACF7128D-26AA-4707-B394-CE4532C2C384}" destId="{CAF42A88-EFBB-44D8-B136-F3B90F139121}" srcOrd="0" destOrd="0" presId="urn:microsoft.com/office/officeart/2009/layout/CirclePictureHierarchy"/>
    <dgm:cxn modelId="{49119472-8C5B-4713-AA58-4017A4375468}" type="presParOf" srcId="{ACF7128D-26AA-4707-B394-CE4532C2C384}" destId="{3DBE2024-D32B-428B-8011-CDFED965D5CD}" srcOrd="1" destOrd="0" presId="urn:microsoft.com/office/officeart/2009/layout/CirclePictureHierarchy"/>
    <dgm:cxn modelId="{83AFCF1E-47DB-4856-AA0C-AE8B8AF2FC5B}" type="presParOf" srcId="{3DBE2024-D32B-428B-8011-CDFED965D5CD}" destId="{9D0E43F5-9AD7-4DF4-8D8C-8C70FDD88946}" srcOrd="0" destOrd="0" presId="urn:microsoft.com/office/officeart/2009/layout/CirclePictureHierarchy"/>
    <dgm:cxn modelId="{E539C8D0-BE7D-4DAE-8008-BA525E2B01A5}" type="presParOf" srcId="{9D0E43F5-9AD7-4DF4-8D8C-8C70FDD88946}" destId="{C580ACFA-7C45-45A7-82C9-ABE953B14B7D}" srcOrd="0" destOrd="0" presId="urn:microsoft.com/office/officeart/2009/layout/CirclePictureHierarchy"/>
    <dgm:cxn modelId="{0DBBA50E-F688-4B56-89AE-4952E536D3BD}" type="presParOf" srcId="{9D0E43F5-9AD7-4DF4-8D8C-8C70FDD88946}" destId="{4B6AC0C0-5276-4373-8632-0DCB6BB63626}" srcOrd="1" destOrd="0" presId="urn:microsoft.com/office/officeart/2009/layout/CirclePictureHierarchy"/>
    <dgm:cxn modelId="{D6FC04DF-D4CD-442E-8FE6-9B2CDDB2C941}" type="presParOf" srcId="{3DBE2024-D32B-428B-8011-CDFED965D5CD}" destId="{DEEB661A-C22F-47F5-84C6-3A0D3FDB2DD5}" srcOrd="1" destOrd="0" presId="urn:microsoft.com/office/officeart/2009/layout/CirclePictureHierarchy"/>
    <dgm:cxn modelId="{504CAC9E-8306-48B2-990E-198280F867DD}" type="presParOf" srcId="{DEEB661A-C22F-47F5-84C6-3A0D3FDB2DD5}" destId="{01F0841F-63B5-4B0F-BC4D-6DD94782D54E}" srcOrd="0" destOrd="0" presId="urn:microsoft.com/office/officeart/2009/layout/CirclePictureHierarchy"/>
    <dgm:cxn modelId="{69FF8B53-ABC8-4CFB-B946-530E2D868F3C}" type="presParOf" srcId="{DEEB661A-C22F-47F5-84C6-3A0D3FDB2DD5}" destId="{124888E0-B1BF-4A87-A68A-3EFECB4884CD}" srcOrd="1" destOrd="0" presId="urn:microsoft.com/office/officeart/2009/layout/CirclePictureHierarchy"/>
    <dgm:cxn modelId="{D7178AFF-0B26-4041-B783-775139344F30}" type="presParOf" srcId="{124888E0-B1BF-4A87-A68A-3EFECB4884CD}" destId="{5FDBC3F8-565B-4826-A171-6499C01AB524}" srcOrd="0" destOrd="0" presId="urn:microsoft.com/office/officeart/2009/layout/CirclePictureHierarchy"/>
    <dgm:cxn modelId="{FF535810-9FE8-4A68-B4CA-7CF850238FBD}" type="presParOf" srcId="{5FDBC3F8-565B-4826-A171-6499C01AB524}" destId="{78EB115C-FC75-448B-BA34-6D39389576B3}" srcOrd="0" destOrd="0" presId="urn:microsoft.com/office/officeart/2009/layout/CirclePictureHierarchy"/>
    <dgm:cxn modelId="{64481CCE-E416-463F-B706-A34994C6E5D1}" type="presParOf" srcId="{5FDBC3F8-565B-4826-A171-6499C01AB524}" destId="{BDFE1FF9-A092-4F3D-93CD-F03DF749D177}" srcOrd="1" destOrd="0" presId="urn:microsoft.com/office/officeart/2009/layout/CirclePictureHierarchy"/>
    <dgm:cxn modelId="{7D9F4399-1301-401B-8BA8-A7755638AC64}" type="presParOf" srcId="{124888E0-B1BF-4A87-A68A-3EFECB4884CD}" destId="{91F14E22-A3A7-491F-AEEA-56CE2A7A06C0}" srcOrd="1" destOrd="0" presId="urn:microsoft.com/office/officeart/2009/layout/CirclePictureHierarchy"/>
    <dgm:cxn modelId="{78A81D44-D7F5-46BB-AD31-47C483AE861B}" type="presParOf" srcId="{DEEB661A-C22F-47F5-84C6-3A0D3FDB2DD5}" destId="{545A8111-3A1A-4C5A-AE35-2CA82083B019}" srcOrd="2" destOrd="0" presId="urn:microsoft.com/office/officeart/2009/layout/CirclePictureHierarchy"/>
    <dgm:cxn modelId="{1EAF3001-104F-463D-BA3D-AE05C462CC88}" type="presParOf" srcId="{DEEB661A-C22F-47F5-84C6-3A0D3FDB2DD5}" destId="{4F7A1F32-F651-4B22-9714-6BE7C4380F26}" srcOrd="3" destOrd="0" presId="urn:microsoft.com/office/officeart/2009/layout/CirclePictureHierarchy"/>
    <dgm:cxn modelId="{B512AA60-47B8-4C78-88EB-CC9898001604}" type="presParOf" srcId="{4F7A1F32-F651-4B22-9714-6BE7C4380F26}" destId="{CBFCB395-022B-4F26-A232-68BE833034E2}" srcOrd="0" destOrd="0" presId="urn:microsoft.com/office/officeart/2009/layout/CirclePictureHierarchy"/>
    <dgm:cxn modelId="{A87ACF07-579A-451B-8CA6-654CDDFBF0D5}" type="presParOf" srcId="{CBFCB395-022B-4F26-A232-68BE833034E2}" destId="{247BA77F-1CE8-439E-8D90-89A3879DE3CA}" srcOrd="0" destOrd="0" presId="urn:microsoft.com/office/officeart/2009/layout/CirclePictureHierarchy"/>
    <dgm:cxn modelId="{0E731CD8-5796-4275-9EEB-56910D4D3551}" type="presParOf" srcId="{CBFCB395-022B-4F26-A232-68BE833034E2}" destId="{24E61124-916E-42CD-8B07-30DC43F348D7}" srcOrd="1" destOrd="0" presId="urn:microsoft.com/office/officeart/2009/layout/CirclePictureHierarchy"/>
    <dgm:cxn modelId="{9E44BBB2-3EFE-49C8-A2E3-37B927A6CCF0}" type="presParOf" srcId="{4F7A1F32-F651-4B22-9714-6BE7C4380F26}" destId="{8F8BD821-C33F-40FA-A480-FD1F349ECDF5}" srcOrd="1" destOrd="0" presId="urn:microsoft.com/office/officeart/2009/layout/CirclePictureHierarchy"/>
    <dgm:cxn modelId="{13F2BBD7-AAD4-4D25-A7F1-0C77CFD3A8FA}" type="presParOf" srcId="{ACF7128D-26AA-4707-B394-CE4532C2C384}" destId="{6C6BD9F6-6312-4895-9EAD-BC7AF60D5EBA}" srcOrd="2" destOrd="0" presId="urn:microsoft.com/office/officeart/2009/layout/CirclePictureHierarchy"/>
    <dgm:cxn modelId="{1CDD72CF-FBA4-430D-96D1-14904CF01CB0}" type="presParOf" srcId="{ACF7128D-26AA-4707-B394-CE4532C2C384}" destId="{B81CB248-179C-4F82-947E-32C2CB78FEF8}" srcOrd="3" destOrd="0" presId="urn:microsoft.com/office/officeart/2009/layout/CirclePictureHierarchy"/>
    <dgm:cxn modelId="{B530EACB-DB06-4A4E-AFFD-0A4912AC3F09}" type="presParOf" srcId="{B81CB248-179C-4F82-947E-32C2CB78FEF8}" destId="{BD32E075-7AAF-4EC6-A905-CC97DD39A9BC}" srcOrd="0" destOrd="0" presId="urn:microsoft.com/office/officeart/2009/layout/CirclePictureHierarchy"/>
    <dgm:cxn modelId="{E542ED26-BB6B-4135-BA25-2966EE3E6796}" type="presParOf" srcId="{BD32E075-7AAF-4EC6-A905-CC97DD39A9BC}" destId="{FFB76B23-67C5-47E5-8AEC-F1FC5C5E4EF6}" srcOrd="0" destOrd="0" presId="urn:microsoft.com/office/officeart/2009/layout/CirclePictureHierarchy"/>
    <dgm:cxn modelId="{987E4DC4-BCF0-4198-9E0E-0253F342E6C1}" type="presParOf" srcId="{BD32E075-7AAF-4EC6-A905-CC97DD39A9BC}" destId="{E6928423-789E-4C7E-9938-89B13D8DF94E}" srcOrd="1" destOrd="0" presId="urn:microsoft.com/office/officeart/2009/layout/CirclePictureHierarchy"/>
    <dgm:cxn modelId="{C94A5B35-C287-4EE3-ACC8-3697CCC9BCF1}" type="presParOf" srcId="{B81CB248-179C-4F82-947E-32C2CB78FEF8}" destId="{99CD0FD5-59EB-4F60-BE15-18C89DEA1987}" srcOrd="1" destOrd="0" presId="urn:microsoft.com/office/officeart/2009/layout/CirclePictureHierarchy"/>
    <dgm:cxn modelId="{A4AD5CF2-C321-4021-950E-E828D3A2BDAD}" type="presParOf" srcId="{99CD0FD5-59EB-4F60-BE15-18C89DEA1987}" destId="{87E4F872-62B7-45A4-A32A-F6176B7FF7BC}" srcOrd="0" destOrd="0" presId="urn:microsoft.com/office/officeart/2009/layout/CirclePictureHierarchy"/>
    <dgm:cxn modelId="{C24DDFC3-4D56-43C3-9250-5E84822A029D}" type="presParOf" srcId="{99CD0FD5-59EB-4F60-BE15-18C89DEA1987}" destId="{93764D88-8F2F-41A9-AEB9-959309F4D19C}" srcOrd="1" destOrd="0" presId="urn:microsoft.com/office/officeart/2009/layout/CirclePictureHierarchy"/>
    <dgm:cxn modelId="{F63379A4-F391-4826-AC5E-1C231655B59F}" type="presParOf" srcId="{93764D88-8F2F-41A9-AEB9-959309F4D19C}" destId="{02A47BD6-E318-40D9-A1FD-375EA0E861CC}" srcOrd="0" destOrd="0" presId="urn:microsoft.com/office/officeart/2009/layout/CirclePictureHierarchy"/>
    <dgm:cxn modelId="{626C6F43-D64B-46AD-9446-31C32BAC9DE8}" type="presParOf" srcId="{02A47BD6-E318-40D9-A1FD-375EA0E861CC}" destId="{BF6D22BC-A72C-42B1-AF5A-648178E46C44}" srcOrd="0" destOrd="0" presId="urn:microsoft.com/office/officeart/2009/layout/CirclePictureHierarchy"/>
    <dgm:cxn modelId="{CEB3A426-CBD3-4AFE-94DB-7CF5AB8D649D}" type="presParOf" srcId="{02A47BD6-E318-40D9-A1FD-375EA0E861CC}" destId="{77CB5019-555E-4D10-B5E0-D683E7DE5B96}" srcOrd="1" destOrd="0" presId="urn:microsoft.com/office/officeart/2009/layout/CirclePictureHierarchy"/>
    <dgm:cxn modelId="{BCB11DCA-A675-43FE-8D81-EE2FF8875B7F}" type="presParOf" srcId="{93764D88-8F2F-41A9-AEB9-959309F4D19C}" destId="{636E7845-643F-4F89-91C7-F89AAB8EF3DB}"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30AFD2-3959-43FF-B590-9C61D1F3B2CD}" type="doc">
      <dgm:prSet loTypeId="urn:microsoft.com/office/officeart/2009/layout/CirclePictureHierarchy" loCatId="hierarchy" qsTypeId="urn:microsoft.com/office/officeart/2005/8/quickstyle/simple1" qsCatId="simple" csTypeId="urn:microsoft.com/office/officeart/2005/8/colors/accent1_2" csCatId="accent1" phldr="1"/>
      <dgm:spPr/>
      <dgm:t>
        <a:bodyPr/>
        <a:lstStyle/>
        <a:p>
          <a:endParaRPr kumimoji="1" lang="ja-JP" altLang="en-US"/>
        </a:p>
      </dgm:t>
    </dgm:pt>
    <dgm:pt modelId="{D7F3F206-1A20-453F-BB96-A29FA68AC72F}">
      <dgm:prSet phldrT="[テキスト]"/>
      <dgm:spPr/>
      <dgm:t>
        <a:bodyPr/>
        <a:lstStyle/>
        <a:p>
          <a:r>
            <a:rPr kumimoji="1" lang="ja-JP" altLang="en-US" dirty="0" smtClean="0"/>
            <a:t>バイナリフォーム、ソースの無料での使用、修正、複製（１ 例</a:t>
          </a:r>
          <a:r>
            <a:rPr kumimoji="1" lang="en-US" altLang="ja-JP" dirty="0" smtClean="0"/>
            <a:t>id 370</a:t>
          </a:r>
          <a:r>
            <a:rPr kumimoji="1" lang="ja-JP" altLang="en-US" dirty="0" smtClean="0"/>
            <a:t>）　</a:t>
          </a:r>
          <a:r>
            <a:rPr kumimoji="1" lang="en-US" altLang="ja-JP" dirty="0" smtClean="0"/>
            <a:t>||    </a:t>
          </a:r>
          <a:r>
            <a:rPr kumimoji="1" lang="ja-JP" altLang="en-US" dirty="0" smtClean="0"/>
            <a:t>ソース、バイナリフォームが修正、無修正でも配布、使用（３ 例　</a:t>
          </a:r>
          <a:r>
            <a:rPr kumimoji="1" lang="en-US" altLang="ja-JP" dirty="0" smtClean="0"/>
            <a:t>id 2192</a:t>
          </a:r>
          <a:r>
            <a:rPr kumimoji="1" lang="ja-JP" altLang="en-US" dirty="0" smtClean="0"/>
            <a:t>）</a:t>
          </a:r>
          <a:endParaRPr kumimoji="1" lang="ja-JP" altLang="en-US" dirty="0"/>
        </a:p>
      </dgm:t>
    </dgm:pt>
    <dgm:pt modelId="{596A3849-A631-4D0F-BD76-72601CE53015}" type="parTrans" cxnId="{B494F396-64ED-4D73-8BFD-B14CBADB0487}">
      <dgm:prSet/>
      <dgm:spPr/>
      <dgm:t>
        <a:bodyPr/>
        <a:lstStyle/>
        <a:p>
          <a:endParaRPr kumimoji="1" lang="ja-JP" altLang="en-US"/>
        </a:p>
      </dgm:t>
    </dgm:pt>
    <dgm:pt modelId="{0F94C0E8-8CAC-4589-B5AC-F58299DB1909}" type="sibTrans" cxnId="{B494F396-64ED-4D73-8BFD-B14CBADB0487}">
      <dgm:prSet/>
      <dgm:spPr/>
      <dgm:t>
        <a:bodyPr/>
        <a:lstStyle/>
        <a:p>
          <a:endParaRPr kumimoji="1" lang="ja-JP" altLang="en-US"/>
        </a:p>
      </dgm:t>
    </dgm:pt>
    <dgm:pt modelId="{019FD223-FDDC-4794-83AC-572C82E6BD8D}">
      <dgm:prSet phldrT="[テキスト]"/>
      <dgm:spPr/>
      <dgm:t>
        <a:bodyPr/>
        <a:lstStyle/>
        <a:p>
          <a:r>
            <a:rPr kumimoji="1" lang="ja-JP" altLang="en-US" dirty="0" smtClean="0"/>
            <a:t>あなたは配布と修正ができる（１ 例　</a:t>
          </a:r>
          <a:r>
            <a:rPr kumimoji="1" lang="en-US" altLang="ja-JP" dirty="0" smtClean="0"/>
            <a:t>id 2435</a:t>
          </a:r>
          <a:r>
            <a:rPr kumimoji="1" lang="ja-JP" altLang="en-US" dirty="0" smtClean="0"/>
            <a:t>）｛この部分は</a:t>
          </a:r>
          <a:r>
            <a:rPr kumimoji="1" lang="en-US" altLang="ja-JP" dirty="0" smtClean="0"/>
            <a:t>UNKNOWN</a:t>
          </a:r>
          <a:r>
            <a:rPr kumimoji="1" lang="ja-JP" altLang="en-US" dirty="0" smtClean="0"/>
            <a:t>ではない｝</a:t>
          </a:r>
          <a:endParaRPr kumimoji="1" lang="ja-JP" altLang="en-US" dirty="0"/>
        </a:p>
      </dgm:t>
    </dgm:pt>
    <dgm:pt modelId="{41B67F8C-D7ED-4FEE-B923-51E342C6B28B}" type="parTrans" cxnId="{48BD19EA-96A4-450C-B864-14A2C6AE74FE}">
      <dgm:prSet/>
      <dgm:spPr/>
      <dgm:t>
        <a:bodyPr/>
        <a:lstStyle/>
        <a:p>
          <a:endParaRPr kumimoji="1" lang="ja-JP" altLang="en-US"/>
        </a:p>
      </dgm:t>
    </dgm:pt>
    <dgm:pt modelId="{E836E28B-724A-44F6-8125-8BF74A36FB84}" type="sibTrans" cxnId="{48BD19EA-96A4-450C-B864-14A2C6AE74FE}">
      <dgm:prSet/>
      <dgm:spPr/>
      <dgm:t>
        <a:bodyPr/>
        <a:lstStyle/>
        <a:p>
          <a:endParaRPr kumimoji="1" lang="ja-JP" altLang="en-US"/>
        </a:p>
      </dgm:t>
    </dgm:pt>
    <dgm:pt modelId="{DE5D096D-A12A-4D4D-8274-162570621907}">
      <dgm:prSet phldrT="[テキスト]"/>
      <dgm:spPr/>
      <dgm:t>
        <a:bodyPr/>
        <a:lstStyle/>
        <a:p>
          <a:r>
            <a:rPr kumimoji="1" lang="ja-JP" altLang="en-US" dirty="0" smtClean="0"/>
            <a:t>なし 例　</a:t>
          </a:r>
          <a:r>
            <a:rPr kumimoji="1" lang="en-US" altLang="ja-JP" dirty="0" smtClean="0"/>
            <a:t>id 405{</a:t>
          </a:r>
          <a:r>
            <a:rPr kumimoji="1" lang="ja-JP" altLang="en-US" dirty="0" smtClean="0"/>
            <a:t>著作権表示と免責表示のみで制約内容なし</a:t>
          </a:r>
          <a:r>
            <a:rPr kumimoji="1" lang="en-US" altLang="ja-JP" dirty="0" smtClean="0"/>
            <a:t>}</a:t>
          </a:r>
          <a:endParaRPr kumimoji="1" lang="ja-JP" altLang="en-US" dirty="0"/>
        </a:p>
      </dgm:t>
    </dgm:pt>
    <dgm:pt modelId="{41328D23-2019-4650-96CA-96A3A52F183C}" type="parTrans" cxnId="{CEC6BDCD-1DA5-4748-B145-AF5C68A42182}">
      <dgm:prSet/>
      <dgm:spPr/>
      <dgm:t>
        <a:bodyPr/>
        <a:lstStyle/>
        <a:p>
          <a:endParaRPr kumimoji="1" lang="ja-JP" altLang="en-US"/>
        </a:p>
      </dgm:t>
    </dgm:pt>
    <dgm:pt modelId="{8D023FEC-3963-47CC-AF37-8DEF8BF7C83F}" type="sibTrans" cxnId="{CEC6BDCD-1DA5-4748-B145-AF5C68A42182}">
      <dgm:prSet/>
      <dgm:spPr/>
      <dgm:t>
        <a:bodyPr/>
        <a:lstStyle/>
        <a:p>
          <a:endParaRPr kumimoji="1" lang="ja-JP" altLang="en-US"/>
        </a:p>
      </dgm:t>
    </dgm:pt>
    <dgm:pt modelId="{1D628CF0-A846-4C97-94F7-EC419FCE30AF}">
      <dgm:prSet phldrT="[テキスト]"/>
      <dgm:spPr/>
      <dgm:t>
        <a:bodyPr/>
        <a:lstStyle/>
        <a:p>
          <a:r>
            <a:rPr kumimoji="1" lang="ja-JP" altLang="en-US" dirty="0" smtClean="0"/>
            <a:t>派生物と商用目的でさえ利用（３　例</a:t>
          </a:r>
          <a:r>
            <a:rPr kumimoji="1" lang="en-US" altLang="ja-JP" dirty="0" smtClean="0"/>
            <a:t>id 152</a:t>
          </a:r>
          <a:r>
            <a:rPr kumimoji="1" lang="ja-JP" altLang="en-US" dirty="0" smtClean="0"/>
            <a:t>）</a:t>
          </a:r>
          <a:endParaRPr kumimoji="1" lang="en-US" altLang="ja-JP" dirty="0" smtClean="0"/>
        </a:p>
      </dgm:t>
    </dgm:pt>
    <dgm:pt modelId="{EE0C317E-5063-48CE-BBDD-4885E39A624B}" type="parTrans" cxnId="{CEDD88D2-EC9E-4079-B295-E4680A36A89E}">
      <dgm:prSet/>
      <dgm:spPr/>
      <dgm:t>
        <a:bodyPr/>
        <a:lstStyle/>
        <a:p>
          <a:endParaRPr kumimoji="1" lang="ja-JP" altLang="en-US"/>
        </a:p>
      </dgm:t>
    </dgm:pt>
    <dgm:pt modelId="{11ADDA55-2CD4-4619-8FE2-5DEDEFCFAC5F}" type="sibTrans" cxnId="{CEDD88D2-EC9E-4079-B295-E4680A36A89E}">
      <dgm:prSet/>
      <dgm:spPr/>
      <dgm:t>
        <a:bodyPr/>
        <a:lstStyle/>
        <a:p>
          <a:endParaRPr kumimoji="1" lang="ja-JP" altLang="en-US"/>
        </a:p>
      </dgm:t>
    </dgm:pt>
    <dgm:pt modelId="{DF05A142-826D-4736-A1CE-7A54278D89CD}">
      <dgm:prSet phldrT="[テキスト]"/>
      <dgm:spPr/>
      <dgm:t>
        <a:bodyPr/>
        <a:lstStyle/>
        <a:p>
          <a:r>
            <a:rPr kumimoji="1" lang="ja-JP" altLang="en-US" dirty="0" smtClean="0"/>
            <a:t>ファームウェアデータは１６進数か現在と同じ状態での配布（１ 例　</a:t>
          </a:r>
          <a:r>
            <a:rPr kumimoji="1" lang="en-US" altLang="ja-JP" dirty="0" smtClean="0"/>
            <a:t>id 1805</a:t>
          </a:r>
          <a:r>
            <a:rPr kumimoji="1" lang="ja-JP" altLang="en-US" dirty="0" smtClean="0"/>
            <a:t>）</a:t>
          </a:r>
          <a:endParaRPr kumimoji="1" lang="en-US" altLang="ja-JP" dirty="0" smtClean="0"/>
        </a:p>
      </dgm:t>
    </dgm:pt>
    <dgm:pt modelId="{353BA2A6-9138-4A30-9FB7-DCEC8C89EFFD}" type="parTrans" cxnId="{634F4561-388B-48A7-91CB-838B4E8AB8E0}">
      <dgm:prSet/>
      <dgm:spPr/>
      <dgm:t>
        <a:bodyPr/>
        <a:lstStyle/>
        <a:p>
          <a:endParaRPr kumimoji="1" lang="ja-JP" altLang="en-US"/>
        </a:p>
      </dgm:t>
    </dgm:pt>
    <dgm:pt modelId="{B69DBBDF-1C0D-42C4-B0E4-BF8704870D08}" type="sibTrans" cxnId="{634F4561-388B-48A7-91CB-838B4E8AB8E0}">
      <dgm:prSet/>
      <dgm:spPr/>
      <dgm:t>
        <a:bodyPr/>
        <a:lstStyle/>
        <a:p>
          <a:endParaRPr kumimoji="1" lang="ja-JP" altLang="en-US"/>
        </a:p>
      </dgm:t>
    </dgm:pt>
    <dgm:pt modelId="{AE60274E-C889-4EB7-978F-346D2D98C894}">
      <dgm:prSet phldrT="[テキスト]"/>
      <dgm:spPr/>
      <dgm:t>
        <a:bodyPr/>
        <a:lstStyle/>
        <a:p>
          <a:r>
            <a:rPr kumimoji="1" lang="ja-JP" altLang="en-US" dirty="0" smtClean="0"/>
            <a:t>いかなる目的でも無料、配布、使用、修正、複製（２ 例　</a:t>
          </a:r>
          <a:r>
            <a:rPr kumimoji="1" lang="en-US" altLang="ja-JP" dirty="0" smtClean="0"/>
            <a:t>id 3201</a:t>
          </a:r>
          <a:r>
            <a:rPr kumimoji="1" lang="ja-JP" altLang="en-US" dirty="0" smtClean="0"/>
            <a:t>）</a:t>
          </a:r>
          <a:r>
            <a:rPr kumimoji="1" lang="en-US" altLang="ja-JP" dirty="0" smtClean="0"/>
            <a:t>||  </a:t>
          </a:r>
          <a:r>
            <a:rPr kumimoji="1" lang="ja-JP" altLang="en-US" dirty="0" smtClean="0"/>
            <a:t>複製、派生物の作成、様々な目的での派生物、オリジナルの配布（６ 例　</a:t>
          </a:r>
          <a:r>
            <a:rPr kumimoji="1" lang="en-US" altLang="ja-JP" dirty="0" smtClean="0"/>
            <a:t>id 2778</a:t>
          </a:r>
          <a:r>
            <a:rPr kumimoji="1" lang="ja-JP" altLang="en-US" dirty="0" smtClean="0"/>
            <a:t>）</a:t>
          </a:r>
          <a:endParaRPr kumimoji="1" lang="en-US" altLang="ja-JP" dirty="0" smtClean="0"/>
        </a:p>
      </dgm:t>
    </dgm:pt>
    <dgm:pt modelId="{3491DD97-EC87-4C54-9C59-64CF5E8BDC14}" type="parTrans" cxnId="{DC9AF387-7121-4831-88B2-9864D9DC2868}">
      <dgm:prSet/>
      <dgm:spPr/>
      <dgm:t>
        <a:bodyPr/>
        <a:lstStyle/>
        <a:p>
          <a:endParaRPr kumimoji="1" lang="ja-JP" altLang="en-US"/>
        </a:p>
      </dgm:t>
    </dgm:pt>
    <dgm:pt modelId="{0A627204-E37F-452E-942A-2D55B3395ED1}" type="sibTrans" cxnId="{DC9AF387-7121-4831-88B2-9864D9DC2868}">
      <dgm:prSet/>
      <dgm:spPr/>
      <dgm:t>
        <a:bodyPr/>
        <a:lstStyle/>
        <a:p>
          <a:endParaRPr kumimoji="1" lang="ja-JP" altLang="en-US"/>
        </a:p>
      </dgm:t>
    </dgm:pt>
    <dgm:pt modelId="{C31B0126-E72D-4FFE-BED5-E3C468D0D441}">
      <dgm:prSet phldrT="[テキスト]"/>
      <dgm:spPr/>
      <dgm:t>
        <a:bodyPr/>
        <a:lstStyle/>
        <a:p>
          <a:r>
            <a:rPr kumimoji="1" lang="ja-JP" altLang="en-US" dirty="0" smtClean="0"/>
            <a:t>ソースコードの製作者と利用者はこのライセンスの著作権使用料無料、商用ソフトウェアの使用、個人的利用（３ 例　</a:t>
          </a:r>
          <a:r>
            <a:rPr kumimoji="1" lang="en-US" altLang="ja-JP" dirty="0" smtClean="0"/>
            <a:t>id 2484</a:t>
          </a:r>
          <a:r>
            <a:rPr kumimoji="1" lang="ja-JP" altLang="en-US" dirty="0" smtClean="0"/>
            <a:t>）</a:t>
          </a:r>
          <a:endParaRPr kumimoji="1" lang="en-US" altLang="ja-JP" dirty="0" smtClean="0"/>
        </a:p>
      </dgm:t>
    </dgm:pt>
    <dgm:pt modelId="{0D0504E3-A035-4ED1-AC13-86BA9D8FF735}" type="parTrans" cxnId="{C9F9CEF4-7D21-445C-9B43-001E5FA03C1A}">
      <dgm:prSet/>
      <dgm:spPr/>
      <dgm:t>
        <a:bodyPr/>
        <a:lstStyle/>
        <a:p>
          <a:endParaRPr kumimoji="1" lang="ja-JP" altLang="en-US"/>
        </a:p>
      </dgm:t>
    </dgm:pt>
    <dgm:pt modelId="{F1F3E539-E090-4A79-ABF3-E55941791C00}" type="sibTrans" cxnId="{C9F9CEF4-7D21-445C-9B43-001E5FA03C1A}">
      <dgm:prSet/>
      <dgm:spPr/>
      <dgm:t>
        <a:bodyPr/>
        <a:lstStyle/>
        <a:p>
          <a:endParaRPr kumimoji="1" lang="ja-JP" altLang="en-US"/>
        </a:p>
      </dgm:t>
    </dgm:pt>
    <dgm:pt modelId="{CA65086F-D9CC-44AB-B59D-96D3B825E544}" type="pres">
      <dgm:prSet presAssocID="{4C30AFD2-3959-43FF-B590-9C61D1F3B2CD}" presName="hierChild1" presStyleCnt="0">
        <dgm:presLayoutVars>
          <dgm:chPref val="1"/>
          <dgm:dir/>
          <dgm:animOne val="branch"/>
          <dgm:animLvl val="lvl"/>
          <dgm:resizeHandles/>
        </dgm:presLayoutVars>
      </dgm:prSet>
      <dgm:spPr/>
      <dgm:t>
        <a:bodyPr/>
        <a:lstStyle/>
        <a:p>
          <a:endParaRPr kumimoji="1" lang="ja-JP" altLang="en-US"/>
        </a:p>
      </dgm:t>
    </dgm:pt>
    <dgm:pt modelId="{63128CE1-FAB8-41B3-ACFB-6387253E74B1}" type="pres">
      <dgm:prSet presAssocID="{019FD223-FDDC-4794-83AC-572C82E6BD8D}" presName="hierRoot1" presStyleCnt="0"/>
      <dgm:spPr/>
    </dgm:pt>
    <dgm:pt modelId="{EFC0D657-C122-41CD-8F8C-6065AFCFD2F4}" type="pres">
      <dgm:prSet presAssocID="{019FD223-FDDC-4794-83AC-572C82E6BD8D}" presName="composite" presStyleCnt="0"/>
      <dgm:spPr/>
    </dgm:pt>
    <dgm:pt modelId="{C03B796C-A84A-4FFA-A74E-CBD9043CE30A}" type="pres">
      <dgm:prSet presAssocID="{019FD223-FDDC-4794-83AC-572C82E6BD8D}" presName="image" presStyleLbl="node0" presStyleIdx="0" presStyleCnt="2"/>
      <dgm:spPr/>
    </dgm:pt>
    <dgm:pt modelId="{CD62C1DE-4CA5-4820-BD13-D94270D95631}" type="pres">
      <dgm:prSet presAssocID="{019FD223-FDDC-4794-83AC-572C82E6BD8D}" presName="text" presStyleLbl="revTx" presStyleIdx="0" presStyleCnt="7">
        <dgm:presLayoutVars>
          <dgm:chPref val="3"/>
        </dgm:presLayoutVars>
      </dgm:prSet>
      <dgm:spPr/>
      <dgm:t>
        <a:bodyPr/>
        <a:lstStyle/>
        <a:p>
          <a:endParaRPr kumimoji="1" lang="ja-JP" altLang="en-US"/>
        </a:p>
      </dgm:t>
    </dgm:pt>
    <dgm:pt modelId="{28DB9DFF-0EBA-4F8D-A463-C4C5490B0CE2}" type="pres">
      <dgm:prSet presAssocID="{019FD223-FDDC-4794-83AC-572C82E6BD8D}" presName="hierChild2" presStyleCnt="0"/>
      <dgm:spPr/>
    </dgm:pt>
    <dgm:pt modelId="{38DB830D-4F95-4200-9ABD-51CCD1150BF6}" type="pres">
      <dgm:prSet presAssocID="{DE5D096D-A12A-4D4D-8274-162570621907}" presName="hierRoot1" presStyleCnt="0"/>
      <dgm:spPr/>
    </dgm:pt>
    <dgm:pt modelId="{22252A99-74AD-40A8-9649-72C878027E05}" type="pres">
      <dgm:prSet presAssocID="{DE5D096D-A12A-4D4D-8274-162570621907}" presName="composite" presStyleCnt="0"/>
      <dgm:spPr/>
    </dgm:pt>
    <dgm:pt modelId="{04EBB012-4D37-4DD9-B23A-0136EBF91764}" type="pres">
      <dgm:prSet presAssocID="{DE5D096D-A12A-4D4D-8274-162570621907}" presName="image" presStyleLbl="node0" presStyleIdx="1" presStyleCnt="2"/>
      <dgm:spPr/>
    </dgm:pt>
    <dgm:pt modelId="{3DDA4021-37B4-410E-9F1C-EF0989DE0B25}" type="pres">
      <dgm:prSet presAssocID="{DE5D096D-A12A-4D4D-8274-162570621907}" presName="text" presStyleLbl="revTx" presStyleIdx="1" presStyleCnt="7">
        <dgm:presLayoutVars>
          <dgm:chPref val="3"/>
        </dgm:presLayoutVars>
      </dgm:prSet>
      <dgm:spPr/>
      <dgm:t>
        <a:bodyPr/>
        <a:lstStyle/>
        <a:p>
          <a:endParaRPr kumimoji="1" lang="ja-JP" altLang="en-US"/>
        </a:p>
      </dgm:t>
    </dgm:pt>
    <dgm:pt modelId="{8EDA5113-F600-4A68-A284-E9E1099AB1F8}" type="pres">
      <dgm:prSet presAssocID="{DE5D096D-A12A-4D4D-8274-162570621907}" presName="hierChild2" presStyleCnt="0"/>
      <dgm:spPr/>
    </dgm:pt>
    <dgm:pt modelId="{209E7486-E107-4EE7-8C20-0B55FDAAE378}" type="pres">
      <dgm:prSet presAssocID="{3491DD97-EC87-4C54-9C59-64CF5E8BDC14}" presName="Name10" presStyleLbl="parChTrans1D2" presStyleIdx="0" presStyleCnt="1"/>
      <dgm:spPr/>
      <dgm:t>
        <a:bodyPr/>
        <a:lstStyle/>
        <a:p>
          <a:endParaRPr kumimoji="1" lang="ja-JP" altLang="en-US"/>
        </a:p>
      </dgm:t>
    </dgm:pt>
    <dgm:pt modelId="{3962DD2C-3FB4-4CCA-9CA0-D242849B8B80}" type="pres">
      <dgm:prSet presAssocID="{AE60274E-C889-4EB7-978F-346D2D98C894}" presName="hierRoot2" presStyleCnt="0"/>
      <dgm:spPr/>
    </dgm:pt>
    <dgm:pt modelId="{25FBAC45-A51A-4137-B6D6-7CA244E9CC57}" type="pres">
      <dgm:prSet presAssocID="{AE60274E-C889-4EB7-978F-346D2D98C894}" presName="composite2" presStyleCnt="0"/>
      <dgm:spPr/>
    </dgm:pt>
    <dgm:pt modelId="{0636A5BC-6194-4FBA-ABB4-816E490DE1AB}" type="pres">
      <dgm:prSet presAssocID="{AE60274E-C889-4EB7-978F-346D2D98C894}" presName="image2" presStyleLbl="node2" presStyleIdx="0" presStyleCnt="1"/>
      <dgm:spPr/>
    </dgm:pt>
    <dgm:pt modelId="{C40940B9-B535-4EAF-B165-BB5C072DC14F}" type="pres">
      <dgm:prSet presAssocID="{AE60274E-C889-4EB7-978F-346D2D98C894}" presName="text2" presStyleLbl="revTx" presStyleIdx="2" presStyleCnt="7">
        <dgm:presLayoutVars>
          <dgm:chPref val="3"/>
        </dgm:presLayoutVars>
      </dgm:prSet>
      <dgm:spPr/>
      <dgm:t>
        <a:bodyPr/>
        <a:lstStyle/>
        <a:p>
          <a:endParaRPr kumimoji="1" lang="ja-JP" altLang="en-US"/>
        </a:p>
      </dgm:t>
    </dgm:pt>
    <dgm:pt modelId="{56A1F565-7F5D-4E23-AC06-B78ECFCE5CF1}" type="pres">
      <dgm:prSet presAssocID="{AE60274E-C889-4EB7-978F-346D2D98C894}" presName="hierChild3" presStyleCnt="0"/>
      <dgm:spPr/>
    </dgm:pt>
    <dgm:pt modelId="{8B1DA94D-5619-4A60-A1B2-653132E951DD}" type="pres">
      <dgm:prSet presAssocID="{0D0504E3-A035-4ED1-AC13-86BA9D8FF735}" presName="Name17" presStyleLbl="parChTrans1D3" presStyleIdx="0" presStyleCnt="4"/>
      <dgm:spPr/>
      <dgm:t>
        <a:bodyPr/>
        <a:lstStyle/>
        <a:p>
          <a:endParaRPr kumimoji="1" lang="ja-JP" altLang="en-US"/>
        </a:p>
      </dgm:t>
    </dgm:pt>
    <dgm:pt modelId="{AC2BD37B-DEB5-477C-8B4F-0E6432EB997E}" type="pres">
      <dgm:prSet presAssocID="{C31B0126-E72D-4FFE-BED5-E3C468D0D441}" presName="hierRoot3" presStyleCnt="0"/>
      <dgm:spPr/>
    </dgm:pt>
    <dgm:pt modelId="{A7F9190F-9C0F-48A7-8EA3-9EC040B4D465}" type="pres">
      <dgm:prSet presAssocID="{C31B0126-E72D-4FFE-BED5-E3C468D0D441}" presName="composite3" presStyleCnt="0"/>
      <dgm:spPr/>
    </dgm:pt>
    <dgm:pt modelId="{CA949E2E-752C-45CE-B8BA-FC6C6A16253F}" type="pres">
      <dgm:prSet presAssocID="{C31B0126-E72D-4FFE-BED5-E3C468D0D441}" presName="image3" presStyleLbl="node3" presStyleIdx="0" presStyleCnt="4"/>
      <dgm:spPr/>
    </dgm:pt>
    <dgm:pt modelId="{F015E569-5131-4408-80B4-522BD881744C}" type="pres">
      <dgm:prSet presAssocID="{C31B0126-E72D-4FFE-BED5-E3C468D0D441}" presName="text3" presStyleLbl="revTx" presStyleIdx="3" presStyleCnt="7">
        <dgm:presLayoutVars>
          <dgm:chPref val="3"/>
        </dgm:presLayoutVars>
      </dgm:prSet>
      <dgm:spPr/>
      <dgm:t>
        <a:bodyPr/>
        <a:lstStyle/>
        <a:p>
          <a:endParaRPr kumimoji="1" lang="ja-JP" altLang="en-US"/>
        </a:p>
      </dgm:t>
    </dgm:pt>
    <dgm:pt modelId="{78F296A6-C143-4C61-851B-4EAB200031F0}" type="pres">
      <dgm:prSet presAssocID="{C31B0126-E72D-4FFE-BED5-E3C468D0D441}" presName="hierChild4" presStyleCnt="0"/>
      <dgm:spPr/>
    </dgm:pt>
    <dgm:pt modelId="{3C601957-A53D-40C2-A147-48D4E031A5EE}" type="pres">
      <dgm:prSet presAssocID="{353BA2A6-9138-4A30-9FB7-DCEC8C89EFFD}" presName="Name17" presStyleLbl="parChTrans1D3" presStyleIdx="1" presStyleCnt="4"/>
      <dgm:spPr/>
      <dgm:t>
        <a:bodyPr/>
        <a:lstStyle/>
        <a:p>
          <a:endParaRPr kumimoji="1" lang="ja-JP" altLang="en-US"/>
        </a:p>
      </dgm:t>
    </dgm:pt>
    <dgm:pt modelId="{BA7598F5-1E71-41D4-933A-E3B768DB533A}" type="pres">
      <dgm:prSet presAssocID="{DF05A142-826D-4736-A1CE-7A54278D89CD}" presName="hierRoot3" presStyleCnt="0"/>
      <dgm:spPr/>
    </dgm:pt>
    <dgm:pt modelId="{8A2ACED2-5634-47A0-AD2D-2CF4BCA5F539}" type="pres">
      <dgm:prSet presAssocID="{DF05A142-826D-4736-A1CE-7A54278D89CD}" presName="composite3" presStyleCnt="0"/>
      <dgm:spPr/>
    </dgm:pt>
    <dgm:pt modelId="{EDADDA6E-3D52-4E9E-986A-466476CC551A}" type="pres">
      <dgm:prSet presAssocID="{DF05A142-826D-4736-A1CE-7A54278D89CD}" presName="image3" presStyleLbl="node3" presStyleIdx="1" presStyleCnt="4"/>
      <dgm:spPr/>
    </dgm:pt>
    <dgm:pt modelId="{5FCA2ABC-C49D-4E8A-8639-71090B609C11}" type="pres">
      <dgm:prSet presAssocID="{DF05A142-826D-4736-A1CE-7A54278D89CD}" presName="text3" presStyleLbl="revTx" presStyleIdx="4" presStyleCnt="7">
        <dgm:presLayoutVars>
          <dgm:chPref val="3"/>
        </dgm:presLayoutVars>
      </dgm:prSet>
      <dgm:spPr/>
      <dgm:t>
        <a:bodyPr/>
        <a:lstStyle/>
        <a:p>
          <a:endParaRPr kumimoji="1" lang="ja-JP" altLang="en-US"/>
        </a:p>
      </dgm:t>
    </dgm:pt>
    <dgm:pt modelId="{AE22E256-71BA-4A36-BAD1-8C03268CFEA0}" type="pres">
      <dgm:prSet presAssocID="{DF05A142-826D-4736-A1CE-7A54278D89CD}" presName="hierChild4" presStyleCnt="0"/>
      <dgm:spPr/>
    </dgm:pt>
    <dgm:pt modelId="{3A6B0656-314F-4940-A87D-10456A6B2DA2}" type="pres">
      <dgm:prSet presAssocID="{EE0C317E-5063-48CE-BBDD-4885E39A624B}" presName="Name17" presStyleLbl="parChTrans1D3" presStyleIdx="2" presStyleCnt="4"/>
      <dgm:spPr/>
      <dgm:t>
        <a:bodyPr/>
        <a:lstStyle/>
        <a:p>
          <a:endParaRPr kumimoji="1" lang="ja-JP" altLang="en-US"/>
        </a:p>
      </dgm:t>
    </dgm:pt>
    <dgm:pt modelId="{0A749969-4EC2-48E6-89CA-B984073015FA}" type="pres">
      <dgm:prSet presAssocID="{1D628CF0-A846-4C97-94F7-EC419FCE30AF}" presName="hierRoot3" presStyleCnt="0"/>
      <dgm:spPr/>
    </dgm:pt>
    <dgm:pt modelId="{8F35DA20-8EB5-4C0B-ADE9-5191B363CF14}" type="pres">
      <dgm:prSet presAssocID="{1D628CF0-A846-4C97-94F7-EC419FCE30AF}" presName="composite3" presStyleCnt="0"/>
      <dgm:spPr/>
    </dgm:pt>
    <dgm:pt modelId="{1090010E-B837-4B03-9F35-CD13823C804D}" type="pres">
      <dgm:prSet presAssocID="{1D628CF0-A846-4C97-94F7-EC419FCE30AF}" presName="image3" presStyleLbl="node3" presStyleIdx="2" presStyleCnt="4"/>
      <dgm:spPr/>
    </dgm:pt>
    <dgm:pt modelId="{FF337159-445B-4EF1-9989-3501130DE673}" type="pres">
      <dgm:prSet presAssocID="{1D628CF0-A846-4C97-94F7-EC419FCE30AF}" presName="text3" presStyleLbl="revTx" presStyleIdx="5" presStyleCnt="7">
        <dgm:presLayoutVars>
          <dgm:chPref val="3"/>
        </dgm:presLayoutVars>
      </dgm:prSet>
      <dgm:spPr/>
      <dgm:t>
        <a:bodyPr/>
        <a:lstStyle/>
        <a:p>
          <a:endParaRPr kumimoji="1" lang="ja-JP" altLang="en-US"/>
        </a:p>
      </dgm:t>
    </dgm:pt>
    <dgm:pt modelId="{EF30FEB7-DB83-404C-A641-BF12F588C180}" type="pres">
      <dgm:prSet presAssocID="{1D628CF0-A846-4C97-94F7-EC419FCE30AF}" presName="hierChild4" presStyleCnt="0"/>
      <dgm:spPr/>
    </dgm:pt>
    <dgm:pt modelId="{D50E9F82-E711-4275-9F7E-418BBD655E6F}" type="pres">
      <dgm:prSet presAssocID="{596A3849-A631-4D0F-BD76-72601CE53015}" presName="Name17" presStyleLbl="parChTrans1D3" presStyleIdx="3" presStyleCnt="4"/>
      <dgm:spPr/>
      <dgm:t>
        <a:bodyPr/>
        <a:lstStyle/>
        <a:p>
          <a:endParaRPr kumimoji="1" lang="ja-JP" altLang="en-US"/>
        </a:p>
      </dgm:t>
    </dgm:pt>
    <dgm:pt modelId="{3B772956-5807-41AD-A40C-712CFD78B9F2}" type="pres">
      <dgm:prSet presAssocID="{D7F3F206-1A20-453F-BB96-A29FA68AC72F}" presName="hierRoot3" presStyleCnt="0"/>
      <dgm:spPr/>
    </dgm:pt>
    <dgm:pt modelId="{508DEA84-C465-47E2-B34E-A0B13F2528A1}" type="pres">
      <dgm:prSet presAssocID="{D7F3F206-1A20-453F-BB96-A29FA68AC72F}" presName="composite3" presStyleCnt="0"/>
      <dgm:spPr/>
    </dgm:pt>
    <dgm:pt modelId="{2BA23190-C1A6-446E-9E0D-6793E6E0DB85}" type="pres">
      <dgm:prSet presAssocID="{D7F3F206-1A20-453F-BB96-A29FA68AC72F}" presName="image3" presStyleLbl="node3" presStyleIdx="3" presStyleCnt="4"/>
      <dgm:spPr/>
    </dgm:pt>
    <dgm:pt modelId="{D0E44FA7-5C77-452C-8F14-E44B441D1949}" type="pres">
      <dgm:prSet presAssocID="{D7F3F206-1A20-453F-BB96-A29FA68AC72F}" presName="text3" presStyleLbl="revTx" presStyleIdx="6" presStyleCnt="7">
        <dgm:presLayoutVars>
          <dgm:chPref val="3"/>
        </dgm:presLayoutVars>
      </dgm:prSet>
      <dgm:spPr/>
      <dgm:t>
        <a:bodyPr/>
        <a:lstStyle/>
        <a:p>
          <a:endParaRPr kumimoji="1" lang="ja-JP" altLang="en-US"/>
        </a:p>
      </dgm:t>
    </dgm:pt>
    <dgm:pt modelId="{8A7AF2E5-C838-44AB-8D52-27F5DC9137B7}" type="pres">
      <dgm:prSet presAssocID="{D7F3F206-1A20-453F-BB96-A29FA68AC72F}" presName="hierChild4" presStyleCnt="0"/>
      <dgm:spPr/>
    </dgm:pt>
  </dgm:ptLst>
  <dgm:cxnLst>
    <dgm:cxn modelId="{CEC6BDCD-1DA5-4748-B145-AF5C68A42182}" srcId="{4C30AFD2-3959-43FF-B590-9C61D1F3B2CD}" destId="{DE5D096D-A12A-4D4D-8274-162570621907}" srcOrd="1" destOrd="0" parTransId="{41328D23-2019-4650-96CA-96A3A52F183C}" sibTransId="{8D023FEC-3963-47CC-AF37-8DEF8BF7C83F}"/>
    <dgm:cxn modelId="{E6EEDBF8-2240-43FB-A0FD-8585F8884610}" type="presOf" srcId="{AE60274E-C889-4EB7-978F-346D2D98C894}" destId="{C40940B9-B535-4EAF-B165-BB5C072DC14F}" srcOrd="0" destOrd="0" presId="urn:microsoft.com/office/officeart/2009/layout/CirclePictureHierarchy"/>
    <dgm:cxn modelId="{1240703D-884C-4CC8-B16E-1614605F6216}" type="presOf" srcId="{3491DD97-EC87-4C54-9C59-64CF5E8BDC14}" destId="{209E7486-E107-4EE7-8C20-0B55FDAAE378}" srcOrd="0" destOrd="0" presId="urn:microsoft.com/office/officeart/2009/layout/CirclePictureHierarchy"/>
    <dgm:cxn modelId="{83926346-3CA3-48CA-AEAF-E5174A14D471}" type="presOf" srcId="{596A3849-A631-4D0F-BD76-72601CE53015}" destId="{D50E9F82-E711-4275-9F7E-418BBD655E6F}" srcOrd="0" destOrd="0" presId="urn:microsoft.com/office/officeart/2009/layout/CirclePictureHierarchy"/>
    <dgm:cxn modelId="{DCA992CE-F1CD-43E1-AB09-F7E5DF327E8E}" type="presOf" srcId="{DF05A142-826D-4736-A1CE-7A54278D89CD}" destId="{5FCA2ABC-C49D-4E8A-8639-71090B609C11}" srcOrd="0" destOrd="0" presId="urn:microsoft.com/office/officeart/2009/layout/CirclePictureHierarchy"/>
    <dgm:cxn modelId="{48BD19EA-96A4-450C-B864-14A2C6AE74FE}" srcId="{4C30AFD2-3959-43FF-B590-9C61D1F3B2CD}" destId="{019FD223-FDDC-4794-83AC-572C82E6BD8D}" srcOrd="0" destOrd="0" parTransId="{41B67F8C-D7ED-4FEE-B923-51E342C6B28B}" sibTransId="{E836E28B-724A-44F6-8125-8BF74A36FB84}"/>
    <dgm:cxn modelId="{DC9AF387-7121-4831-88B2-9864D9DC2868}" srcId="{DE5D096D-A12A-4D4D-8274-162570621907}" destId="{AE60274E-C889-4EB7-978F-346D2D98C894}" srcOrd="0" destOrd="0" parTransId="{3491DD97-EC87-4C54-9C59-64CF5E8BDC14}" sibTransId="{0A627204-E37F-452E-942A-2D55B3395ED1}"/>
    <dgm:cxn modelId="{634F4561-388B-48A7-91CB-838B4E8AB8E0}" srcId="{AE60274E-C889-4EB7-978F-346D2D98C894}" destId="{DF05A142-826D-4736-A1CE-7A54278D89CD}" srcOrd="1" destOrd="0" parTransId="{353BA2A6-9138-4A30-9FB7-DCEC8C89EFFD}" sibTransId="{B69DBBDF-1C0D-42C4-B0E4-BF8704870D08}"/>
    <dgm:cxn modelId="{EFD7844F-3617-4EBE-8B3C-0E890915B6F0}" type="presOf" srcId="{C31B0126-E72D-4FFE-BED5-E3C468D0D441}" destId="{F015E569-5131-4408-80B4-522BD881744C}" srcOrd="0" destOrd="0" presId="urn:microsoft.com/office/officeart/2009/layout/CirclePictureHierarchy"/>
    <dgm:cxn modelId="{37BFE64E-BF9B-4971-85DB-FC2650154D44}" type="presOf" srcId="{353BA2A6-9138-4A30-9FB7-DCEC8C89EFFD}" destId="{3C601957-A53D-40C2-A147-48D4E031A5EE}" srcOrd="0" destOrd="0" presId="urn:microsoft.com/office/officeart/2009/layout/CirclePictureHierarchy"/>
    <dgm:cxn modelId="{5D19DE00-3C42-422F-8792-9E6783DE6669}" type="presOf" srcId="{1D628CF0-A846-4C97-94F7-EC419FCE30AF}" destId="{FF337159-445B-4EF1-9989-3501130DE673}" srcOrd="0" destOrd="0" presId="urn:microsoft.com/office/officeart/2009/layout/CirclePictureHierarchy"/>
    <dgm:cxn modelId="{0E264CAC-FF90-4E33-9F07-77EB6A510BC1}" type="presOf" srcId="{019FD223-FDDC-4794-83AC-572C82E6BD8D}" destId="{CD62C1DE-4CA5-4820-BD13-D94270D95631}" srcOrd="0" destOrd="0" presId="urn:microsoft.com/office/officeart/2009/layout/CirclePictureHierarchy"/>
    <dgm:cxn modelId="{B494F396-64ED-4D73-8BFD-B14CBADB0487}" srcId="{AE60274E-C889-4EB7-978F-346D2D98C894}" destId="{D7F3F206-1A20-453F-BB96-A29FA68AC72F}" srcOrd="3" destOrd="0" parTransId="{596A3849-A631-4D0F-BD76-72601CE53015}" sibTransId="{0F94C0E8-8CAC-4589-B5AC-F58299DB1909}"/>
    <dgm:cxn modelId="{88C3569A-5844-4AB6-9188-66D9101D9185}" type="presOf" srcId="{4C30AFD2-3959-43FF-B590-9C61D1F3B2CD}" destId="{CA65086F-D9CC-44AB-B59D-96D3B825E544}" srcOrd="0" destOrd="0" presId="urn:microsoft.com/office/officeart/2009/layout/CirclePictureHierarchy"/>
    <dgm:cxn modelId="{720C3D09-B7F7-43D1-9D20-C353F89DCC8B}" type="presOf" srcId="{0D0504E3-A035-4ED1-AC13-86BA9D8FF735}" destId="{8B1DA94D-5619-4A60-A1B2-653132E951DD}" srcOrd="0" destOrd="0" presId="urn:microsoft.com/office/officeart/2009/layout/CirclePictureHierarchy"/>
    <dgm:cxn modelId="{2D359AF5-9245-4FC4-BF8F-CB78A966D891}" type="presOf" srcId="{EE0C317E-5063-48CE-BBDD-4885E39A624B}" destId="{3A6B0656-314F-4940-A87D-10456A6B2DA2}" srcOrd="0" destOrd="0" presId="urn:microsoft.com/office/officeart/2009/layout/CirclePictureHierarchy"/>
    <dgm:cxn modelId="{80863756-CEDA-4DFD-ADC2-7E2BB9B815CE}" type="presOf" srcId="{DE5D096D-A12A-4D4D-8274-162570621907}" destId="{3DDA4021-37B4-410E-9F1C-EF0989DE0B25}" srcOrd="0" destOrd="0" presId="urn:microsoft.com/office/officeart/2009/layout/CirclePictureHierarchy"/>
    <dgm:cxn modelId="{9271FFAD-0D4E-4390-983E-DDCB8934C913}" type="presOf" srcId="{D7F3F206-1A20-453F-BB96-A29FA68AC72F}" destId="{D0E44FA7-5C77-452C-8F14-E44B441D1949}" srcOrd="0" destOrd="0" presId="urn:microsoft.com/office/officeart/2009/layout/CirclePictureHierarchy"/>
    <dgm:cxn modelId="{C9F9CEF4-7D21-445C-9B43-001E5FA03C1A}" srcId="{AE60274E-C889-4EB7-978F-346D2D98C894}" destId="{C31B0126-E72D-4FFE-BED5-E3C468D0D441}" srcOrd="0" destOrd="0" parTransId="{0D0504E3-A035-4ED1-AC13-86BA9D8FF735}" sibTransId="{F1F3E539-E090-4A79-ABF3-E55941791C00}"/>
    <dgm:cxn modelId="{CEDD88D2-EC9E-4079-B295-E4680A36A89E}" srcId="{AE60274E-C889-4EB7-978F-346D2D98C894}" destId="{1D628CF0-A846-4C97-94F7-EC419FCE30AF}" srcOrd="2" destOrd="0" parTransId="{EE0C317E-5063-48CE-BBDD-4885E39A624B}" sibTransId="{11ADDA55-2CD4-4619-8FE2-5DEDEFCFAC5F}"/>
    <dgm:cxn modelId="{E10D72BC-9B2F-4829-95E2-4A78022C1F87}" type="presParOf" srcId="{CA65086F-D9CC-44AB-B59D-96D3B825E544}" destId="{63128CE1-FAB8-41B3-ACFB-6387253E74B1}" srcOrd="0" destOrd="0" presId="urn:microsoft.com/office/officeart/2009/layout/CirclePictureHierarchy"/>
    <dgm:cxn modelId="{9B267E26-06F8-4BA3-BDC1-2C16AE87C0A2}" type="presParOf" srcId="{63128CE1-FAB8-41B3-ACFB-6387253E74B1}" destId="{EFC0D657-C122-41CD-8F8C-6065AFCFD2F4}" srcOrd="0" destOrd="0" presId="urn:microsoft.com/office/officeart/2009/layout/CirclePictureHierarchy"/>
    <dgm:cxn modelId="{6087D1DD-71E8-4D7E-BB37-EA6F69065A18}" type="presParOf" srcId="{EFC0D657-C122-41CD-8F8C-6065AFCFD2F4}" destId="{C03B796C-A84A-4FFA-A74E-CBD9043CE30A}" srcOrd="0" destOrd="0" presId="urn:microsoft.com/office/officeart/2009/layout/CirclePictureHierarchy"/>
    <dgm:cxn modelId="{B1F49A50-5D90-4A8F-830E-8CF47FFE8B83}" type="presParOf" srcId="{EFC0D657-C122-41CD-8F8C-6065AFCFD2F4}" destId="{CD62C1DE-4CA5-4820-BD13-D94270D95631}" srcOrd="1" destOrd="0" presId="urn:microsoft.com/office/officeart/2009/layout/CirclePictureHierarchy"/>
    <dgm:cxn modelId="{F839377C-05B9-4E21-8605-E3980782C5E2}" type="presParOf" srcId="{63128CE1-FAB8-41B3-ACFB-6387253E74B1}" destId="{28DB9DFF-0EBA-4F8D-A463-C4C5490B0CE2}" srcOrd="1" destOrd="0" presId="urn:microsoft.com/office/officeart/2009/layout/CirclePictureHierarchy"/>
    <dgm:cxn modelId="{86617E76-E511-43F9-8893-8E20F2127A60}" type="presParOf" srcId="{CA65086F-D9CC-44AB-B59D-96D3B825E544}" destId="{38DB830D-4F95-4200-9ABD-51CCD1150BF6}" srcOrd="1" destOrd="0" presId="urn:microsoft.com/office/officeart/2009/layout/CirclePictureHierarchy"/>
    <dgm:cxn modelId="{AD0A9143-25C3-477B-A349-2933C207AD83}" type="presParOf" srcId="{38DB830D-4F95-4200-9ABD-51CCD1150BF6}" destId="{22252A99-74AD-40A8-9649-72C878027E05}" srcOrd="0" destOrd="0" presId="urn:microsoft.com/office/officeart/2009/layout/CirclePictureHierarchy"/>
    <dgm:cxn modelId="{9330576F-00DD-4375-93FB-6DBF15B90B70}" type="presParOf" srcId="{22252A99-74AD-40A8-9649-72C878027E05}" destId="{04EBB012-4D37-4DD9-B23A-0136EBF91764}" srcOrd="0" destOrd="0" presId="urn:microsoft.com/office/officeart/2009/layout/CirclePictureHierarchy"/>
    <dgm:cxn modelId="{C1E5E208-7FF6-449C-9854-9F9EB215F040}" type="presParOf" srcId="{22252A99-74AD-40A8-9649-72C878027E05}" destId="{3DDA4021-37B4-410E-9F1C-EF0989DE0B25}" srcOrd="1" destOrd="0" presId="urn:microsoft.com/office/officeart/2009/layout/CirclePictureHierarchy"/>
    <dgm:cxn modelId="{C793E9B0-0CAD-483D-8EDC-31BDA182E715}" type="presParOf" srcId="{38DB830D-4F95-4200-9ABD-51CCD1150BF6}" destId="{8EDA5113-F600-4A68-A284-E9E1099AB1F8}" srcOrd="1" destOrd="0" presId="urn:microsoft.com/office/officeart/2009/layout/CirclePictureHierarchy"/>
    <dgm:cxn modelId="{189FE638-7079-4757-942D-DF6F7C41F1E6}" type="presParOf" srcId="{8EDA5113-F600-4A68-A284-E9E1099AB1F8}" destId="{209E7486-E107-4EE7-8C20-0B55FDAAE378}" srcOrd="0" destOrd="0" presId="urn:microsoft.com/office/officeart/2009/layout/CirclePictureHierarchy"/>
    <dgm:cxn modelId="{E5983B81-5E49-4008-B9A4-1F2390AC2EBF}" type="presParOf" srcId="{8EDA5113-F600-4A68-A284-E9E1099AB1F8}" destId="{3962DD2C-3FB4-4CCA-9CA0-D242849B8B80}" srcOrd="1" destOrd="0" presId="urn:microsoft.com/office/officeart/2009/layout/CirclePictureHierarchy"/>
    <dgm:cxn modelId="{B8DE0B4A-575C-4440-BE0D-47C610EE9766}" type="presParOf" srcId="{3962DD2C-3FB4-4CCA-9CA0-D242849B8B80}" destId="{25FBAC45-A51A-4137-B6D6-7CA244E9CC57}" srcOrd="0" destOrd="0" presId="urn:microsoft.com/office/officeart/2009/layout/CirclePictureHierarchy"/>
    <dgm:cxn modelId="{B1695A2E-70F7-47A0-B679-251DE8E37864}" type="presParOf" srcId="{25FBAC45-A51A-4137-B6D6-7CA244E9CC57}" destId="{0636A5BC-6194-4FBA-ABB4-816E490DE1AB}" srcOrd="0" destOrd="0" presId="urn:microsoft.com/office/officeart/2009/layout/CirclePictureHierarchy"/>
    <dgm:cxn modelId="{DAE21DD3-22D7-4302-B3C2-286F880339DE}" type="presParOf" srcId="{25FBAC45-A51A-4137-B6D6-7CA244E9CC57}" destId="{C40940B9-B535-4EAF-B165-BB5C072DC14F}" srcOrd="1" destOrd="0" presId="urn:microsoft.com/office/officeart/2009/layout/CirclePictureHierarchy"/>
    <dgm:cxn modelId="{1A0884E1-5C2B-4385-9E86-9D243BC4D479}" type="presParOf" srcId="{3962DD2C-3FB4-4CCA-9CA0-D242849B8B80}" destId="{56A1F565-7F5D-4E23-AC06-B78ECFCE5CF1}" srcOrd="1" destOrd="0" presId="urn:microsoft.com/office/officeart/2009/layout/CirclePictureHierarchy"/>
    <dgm:cxn modelId="{68497DCB-9CFA-40D7-B307-88618D63607C}" type="presParOf" srcId="{56A1F565-7F5D-4E23-AC06-B78ECFCE5CF1}" destId="{8B1DA94D-5619-4A60-A1B2-653132E951DD}" srcOrd="0" destOrd="0" presId="urn:microsoft.com/office/officeart/2009/layout/CirclePictureHierarchy"/>
    <dgm:cxn modelId="{C6AC3942-8A63-4727-9D91-ECB4A3229A3F}" type="presParOf" srcId="{56A1F565-7F5D-4E23-AC06-B78ECFCE5CF1}" destId="{AC2BD37B-DEB5-477C-8B4F-0E6432EB997E}" srcOrd="1" destOrd="0" presId="urn:microsoft.com/office/officeart/2009/layout/CirclePictureHierarchy"/>
    <dgm:cxn modelId="{AA64198A-9F01-4BDA-A4A6-E403C8E0BE82}" type="presParOf" srcId="{AC2BD37B-DEB5-477C-8B4F-0E6432EB997E}" destId="{A7F9190F-9C0F-48A7-8EA3-9EC040B4D465}" srcOrd="0" destOrd="0" presId="urn:microsoft.com/office/officeart/2009/layout/CirclePictureHierarchy"/>
    <dgm:cxn modelId="{75B68383-5C85-44AD-9D62-BA4EB7730218}" type="presParOf" srcId="{A7F9190F-9C0F-48A7-8EA3-9EC040B4D465}" destId="{CA949E2E-752C-45CE-B8BA-FC6C6A16253F}" srcOrd="0" destOrd="0" presId="urn:microsoft.com/office/officeart/2009/layout/CirclePictureHierarchy"/>
    <dgm:cxn modelId="{0F7CD6C3-296C-4A1E-8DAF-C7C02D27EECE}" type="presParOf" srcId="{A7F9190F-9C0F-48A7-8EA3-9EC040B4D465}" destId="{F015E569-5131-4408-80B4-522BD881744C}" srcOrd="1" destOrd="0" presId="urn:microsoft.com/office/officeart/2009/layout/CirclePictureHierarchy"/>
    <dgm:cxn modelId="{F3F48C7D-E34D-47AE-BCC7-1930F150100A}" type="presParOf" srcId="{AC2BD37B-DEB5-477C-8B4F-0E6432EB997E}" destId="{78F296A6-C143-4C61-851B-4EAB200031F0}" srcOrd="1" destOrd="0" presId="urn:microsoft.com/office/officeart/2009/layout/CirclePictureHierarchy"/>
    <dgm:cxn modelId="{8BF8EE3C-949F-46A7-87E7-AA6C15D36388}" type="presParOf" srcId="{56A1F565-7F5D-4E23-AC06-B78ECFCE5CF1}" destId="{3C601957-A53D-40C2-A147-48D4E031A5EE}" srcOrd="2" destOrd="0" presId="urn:microsoft.com/office/officeart/2009/layout/CirclePictureHierarchy"/>
    <dgm:cxn modelId="{B91CB1D9-34FC-4016-AB27-691AA8A1BFA6}" type="presParOf" srcId="{56A1F565-7F5D-4E23-AC06-B78ECFCE5CF1}" destId="{BA7598F5-1E71-41D4-933A-E3B768DB533A}" srcOrd="3" destOrd="0" presId="urn:microsoft.com/office/officeart/2009/layout/CirclePictureHierarchy"/>
    <dgm:cxn modelId="{09D7AF26-2333-4059-A895-3D8C9AD1FE9C}" type="presParOf" srcId="{BA7598F5-1E71-41D4-933A-E3B768DB533A}" destId="{8A2ACED2-5634-47A0-AD2D-2CF4BCA5F539}" srcOrd="0" destOrd="0" presId="urn:microsoft.com/office/officeart/2009/layout/CirclePictureHierarchy"/>
    <dgm:cxn modelId="{3E0ECDF4-F3F0-438B-B735-BA9B4FA0BEA9}" type="presParOf" srcId="{8A2ACED2-5634-47A0-AD2D-2CF4BCA5F539}" destId="{EDADDA6E-3D52-4E9E-986A-466476CC551A}" srcOrd="0" destOrd="0" presId="urn:microsoft.com/office/officeart/2009/layout/CirclePictureHierarchy"/>
    <dgm:cxn modelId="{CD8787EB-915B-477B-A243-A97B9BC7E6BB}" type="presParOf" srcId="{8A2ACED2-5634-47A0-AD2D-2CF4BCA5F539}" destId="{5FCA2ABC-C49D-4E8A-8639-71090B609C11}" srcOrd="1" destOrd="0" presId="urn:microsoft.com/office/officeart/2009/layout/CirclePictureHierarchy"/>
    <dgm:cxn modelId="{3BAF58A1-A174-4E1D-B4C5-04C3A4073275}" type="presParOf" srcId="{BA7598F5-1E71-41D4-933A-E3B768DB533A}" destId="{AE22E256-71BA-4A36-BAD1-8C03268CFEA0}" srcOrd="1" destOrd="0" presId="urn:microsoft.com/office/officeart/2009/layout/CirclePictureHierarchy"/>
    <dgm:cxn modelId="{CC0EF929-81D9-4BBA-BB32-0F0755CECC88}" type="presParOf" srcId="{56A1F565-7F5D-4E23-AC06-B78ECFCE5CF1}" destId="{3A6B0656-314F-4940-A87D-10456A6B2DA2}" srcOrd="4" destOrd="0" presId="urn:microsoft.com/office/officeart/2009/layout/CirclePictureHierarchy"/>
    <dgm:cxn modelId="{B962EE40-C5E1-44BE-93F4-7621E7FB8ECA}" type="presParOf" srcId="{56A1F565-7F5D-4E23-AC06-B78ECFCE5CF1}" destId="{0A749969-4EC2-48E6-89CA-B984073015FA}" srcOrd="5" destOrd="0" presId="urn:microsoft.com/office/officeart/2009/layout/CirclePictureHierarchy"/>
    <dgm:cxn modelId="{869EBA57-5BD9-42E4-A3D2-62FB0446B050}" type="presParOf" srcId="{0A749969-4EC2-48E6-89CA-B984073015FA}" destId="{8F35DA20-8EB5-4C0B-ADE9-5191B363CF14}" srcOrd="0" destOrd="0" presId="urn:microsoft.com/office/officeart/2009/layout/CirclePictureHierarchy"/>
    <dgm:cxn modelId="{69FFB58E-D967-4BE6-982F-5CA2A1661139}" type="presParOf" srcId="{8F35DA20-8EB5-4C0B-ADE9-5191B363CF14}" destId="{1090010E-B837-4B03-9F35-CD13823C804D}" srcOrd="0" destOrd="0" presId="urn:microsoft.com/office/officeart/2009/layout/CirclePictureHierarchy"/>
    <dgm:cxn modelId="{585A5BCE-DDBB-450B-BE03-325807D440E0}" type="presParOf" srcId="{8F35DA20-8EB5-4C0B-ADE9-5191B363CF14}" destId="{FF337159-445B-4EF1-9989-3501130DE673}" srcOrd="1" destOrd="0" presId="urn:microsoft.com/office/officeart/2009/layout/CirclePictureHierarchy"/>
    <dgm:cxn modelId="{7834A30F-0DE3-406C-8E51-25765EB79A1D}" type="presParOf" srcId="{0A749969-4EC2-48E6-89CA-B984073015FA}" destId="{EF30FEB7-DB83-404C-A641-BF12F588C180}" srcOrd="1" destOrd="0" presId="urn:microsoft.com/office/officeart/2009/layout/CirclePictureHierarchy"/>
    <dgm:cxn modelId="{E509FE99-6944-4FAB-B1A8-98398D963B80}" type="presParOf" srcId="{56A1F565-7F5D-4E23-AC06-B78ECFCE5CF1}" destId="{D50E9F82-E711-4275-9F7E-418BBD655E6F}" srcOrd="6" destOrd="0" presId="urn:microsoft.com/office/officeart/2009/layout/CirclePictureHierarchy"/>
    <dgm:cxn modelId="{4E18ECCF-A15F-40BC-AAD2-281F4B76EDBA}" type="presParOf" srcId="{56A1F565-7F5D-4E23-AC06-B78ECFCE5CF1}" destId="{3B772956-5807-41AD-A40C-712CFD78B9F2}" srcOrd="7" destOrd="0" presId="urn:microsoft.com/office/officeart/2009/layout/CirclePictureHierarchy"/>
    <dgm:cxn modelId="{CE952615-81B1-4730-93DB-0B48CCC76C7E}" type="presParOf" srcId="{3B772956-5807-41AD-A40C-712CFD78B9F2}" destId="{508DEA84-C465-47E2-B34E-A0B13F2528A1}" srcOrd="0" destOrd="0" presId="urn:microsoft.com/office/officeart/2009/layout/CirclePictureHierarchy"/>
    <dgm:cxn modelId="{B306E310-950E-44FE-910F-38B19689B780}" type="presParOf" srcId="{508DEA84-C465-47E2-B34E-A0B13F2528A1}" destId="{2BA23190-C1A6-446E-9E0D-6793E6E0DB85}" srcOrd="0" destOrd="0" presId="urn:microsoft.com/office/officeart/2009/layout/CirclePictureHierarchy"/>
    <dgm:cxn modelId="{E7A7A190-0A69-45CB-AE11-3434C2D98746}" type="presParOf" srcId="{508DEA84-C465-47E2-B34E-A0B13F2528A1}" destId="{D0E44FA7-5C77-452C-8F14-E44B441D1949}" srcOrd="1" destOrd="0" presId="urn:microsoft.com/office/officeart/2009/layout/CirclePictureHierarchy"/>
    <dgm:cxn modelId="{F4EDFDAF-25FB-4656-821F-EE2C7136F45E}" type="presParOf" srcId="{3B772956-5807-41AD-A40C-712CFD78B9F2}" destId="{8A7AF2E5-C838-44AB-8D52-27F5DC9137B7}"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89F68A4-D47B-4024-AB8A-7C7762838850}" type="doc">
      <dgm:prSet loTypeId="urn:microsoft.com/office/officeart/2009/layout/CirclePictureHierarchy" loCatId="hierarchy" qsTypeId="urn:microsoft.com/office/officeart/2005/8/quickstyle/simple1" qsCatId="simple" csTypeId="urn:microsoft.com/office/officeart/2005/8/colors/accent1_2" csCatId="accent1" phldr="1"/>
      <dgm:spPr/>
      <dgm:t>
        <a:bodyPr/>
        <a:lstStyle/>
        <a:p>
          <a:endParaRPr kumimoji="1" lang="ja-JP" altLang="en-US"/>
        </a:p>
      </dgm:t>
    </dgm:pt>
    <dgm:pt modelId="{F0A2EA14-09F0-43E1-8A6E-DB34FAC382B8}">
      <dgm:prSet phldrT="[テキスト]"/>
      <dgm:spPr/>
      <dgm:t>
        <a:bodyPr/>
        <a:lstStyle/>
        <a:p>
          <a:r>
            <a:rPr kumimoji="1" lang="ja-JP" altLang="en-US" dirty="0" smtClean="0"/>
            <a:t>「大学名」を事前の認可なしでソフトウェアの使用、配布に関する広告で使用しない（</a:t>
          </a:r>
          <a:r>
            <a:rPr kumimoji="1" lang="en-US" altLang="ja-JP" dirty="0" smtClean="0"/>
            <a:t>8</a:t>
          </a:r>
          <a:r>
            <a:rPr kumimoji="1" lang="ja-JP" altLang="en-US" dirty="0" smtClean="0"/>
            <a:t>　例　</a:t>
          </a:r>
          <a:r>
            <a:rPr kumimoji="1" lang="en-US" altLang="ja-JP" dirty="0" smtClean="0"/>
            <a:t>id 2778</a:t>
          </a:r>
          <a:r>
            <a:rPr kumimoji="1" lang="ja-JP" altLang="en-US" dirty="0" smtClean="0"/>
            <a:t>）　</a:t>
          </a:r>
          <a:endParaRPr kumimoji="1" lang="ja-JP" altLang="en-US" dirty="0"/>
        </a:p>
      </dgm:t>
    </dgm:pt>
    <dgm:pt modelId="{0771EEEB-1002-4179-927D-7A40773FE280}" type="parTrans" cxnId="{2ADB6BCB-7A74-46E5-AD31-B555CE77500A}">
      <dgm:prSet/>
      <dgm:spPr/>
      <dgm:t>
        <a:bodyPr/>
        <a:lstStyle/>
        <a:p>
          <a:endParaRPr kumimoji="1" lang="ja-JP" altLang="en-US"/>
        </a:p>
      </dgm:t>
    </dgm:pt>
    <dgm:pt modelId="{7AB77C59-CF9A-42C9-808D-8BCD170C40C9}" type="sibTrans" cxnId="{2ADB6BCB-7A74-46E5-AD31-B555CE77500A}">
      <dgm:prSet/>
      <dgm:spPr/>
      <dgm:t>
        <a:bodyPr/>
        <a:lstStyle/>
        <a:p>
          <a:endParaRPr kumimoji="1" lang="ja-JP" altLang="en-US"/>
        </a:p>
      </dgm:t>
    </dgm:pt>
    <dgm:pt modelId="{34CF8FA3-9222-4613-830A-A8E7A21B5044}">
      <dgm:prSet phldrT="[テキスト]"/>
      <dgm:spPr/>
      <dgm:t>
        <a:bodyPr/>
        <a:lstStyle/>
        <a:p>
          <a:r>
            <a:rPr kumimoji="1" lang="ja-JP" altLang="en-US" dirty="0" smtClean="0"/>
            <a:t>なし</a:t>
          </a:r>
          <a:endParaRPr kumimoji="1" lang="ja-JP" altLang="en-US" dirty="0"/>
        </a:p>
      </dgm:t>
    </dgm:pt>
    <dgm:pt modelId="{12C6446C-ADBD-4E67-832E-F18A22798524}" type="parTrans" cxnId="{AD764619-850D-42C7-8EEF-131EDA91F537}">
      <dgm:prSet/>
      <dgm:spPr/>
      <dgm:t>
        <a:bodyPr/>
        <a:lstStyle/>
        <a:p>
          <a:endParaRPr kumimoji="1" lang="ja-JP" altLang="en-US"/>
        </a:p>
      </dgm:t>
    </dgm:pt>
    <dgm:pt modelId="{955E5BCB-C5CE-4484-A560-AE9F6DFD041A}" type="sibTrans" cxnId="{AD764619-850D-42C7-8EEF-131EDA91F537}">
      <dgm:prSet/>
      <dgm:spPr/>
      <dgm:t>
        <a:bodyPr/>
        <a:lstStyle/>
        <a:p>
          <a:endParaRPr kumimoji="1" lang="ja-JP" altLang="en-US"/>
        </a:p>
      </dgm:t>
    </dgm:pt>
    <dgm:pt modelId="{252FB503-376B-45E5-B15D-B9AE8A546668}" type="pres">
      <dgm:prSet presAssocID="{B89F68A4-D47B-4024-AB8A-7C7762838850}" presName="hierChild1" presStyleCnt="0">
        <dgm:presLayoutVars>
          <dgm:chPref val="1"/>
          <dgm:dir/>
          <dgm:animOne val="branch"/>
          <dgm:animLvl val="lvl"/>
          <dgm:resizeHandles/>
        </dgm:presLayoutVars>
      </dgm:prSet>
      <dgm:spPr/>
      <dgm:t>
        <a:bodyPr/>
        <a:lstStyle/>
        <a:p>
          <a:endParaRPr kumimoji="1" lang="ja-JP" altLang="en-US"/>
        </a:p>
      </dgm:t>
    </dgm:pt>
    <dgm:pt modelId="{09DC6C11-5064-40E5-A08A-77E7EEEEA090}" type="pres">
      <dgm:prSet presAssocID="{34CF8FA3-9222-4613-830A-A8E7A21B5044}" presName="hierRoot1" presStyleCnt="0"/>
      <dgm:spPr/>
    </dgm:pt>
    <dgm:pt modelId="{B89ECC45-B657-4953-86F1-BBBAED76E24E}" type="pres">
      <dgm:prSet presAssocID="{34CF8FA3-9222-4613-830A-A8E7A21B5044}" presName="composite" presStyleCnt="0"/>
      <dgm:spPr/>
    </dgm:pt>
    <dgm:pt modelId="{C1D2016E-E4EA-4835-B78D-AE49114D27F6}" type="pres">
      <dgm:prSet presAssocID="{34CF8FA3-9222-4613-830A-A8E7A21B5044}" presName="image" presStyleLbl="node0" presStyleIdx="0" presStyleCnt="1"/>
      <dgm:spPr/>
    </dgm:pt>
    <dgm:pt modelId="{5F3164C9-C0B1-4B21-A1ED-0A1A755A974F}" type="pres">
      <dgm:prSet presAssocID="{34CF8FA3-9222-4613-830A-A8E7A21B5044}" presName="text" presStyleLbl="revTx" presStyleIdx="0" presStyleCnt="2">
        <dgm:presLayoutVars>
          <dgm:chPref val="3"/>
        </dgm:presLayoutVars>
      </dgm:prSet>
      <dgm:spPr/>
      <dgm:t>
        <a:bodyPr/>
        <a:lstStyle/>
        <a:p>
          <a:endParaRPr kumimoji="1" lang="ja-JP" altLang="en-US"/>
        </a:p>
      </dgm:t>
    </dgm:pt>
    <dgm:pt modelId="{C2687EC8-A041-4FA3-AEF2-19FAF1D8537A}" type="pres">
      <dgm:prSet presAssocID="{34CF8FA3-9222-4613-830A-A8E7A21B5044}" presName="hierChild2" presStyleCnt="0"/>
      <dgm:spPr/>
    </dgm:pt>
    <dgm:pt modelId="{0BF1364C-0DA3-4B3B-85C7-57EA83F22085}" type="pres">
      <dgm:prSet presAssocID="{0771EEEB-1002-4179-927D-7A40773FE280}" presName="Name10" presStyleLbl="parChTrans1D2" presStyleIdx="0" presStyleCnt="1"/>
      <dgm:spPr/>
      <dgm:t>
        <a:bodyPr/>
        <a:lstStyle/>
        <a:p>
          <a:endParaRPr kumimoji="1" lang="ja-JP" altLang="en-US"/>
        </a:p>
      </dgm:t>
    </dgm:pt>
    <dgm:pt modelId="{D51BFE1E-85E8-48CA-BB06-83EA6EB694F3}" type="pres">
      <dgm:prSet presAssocID="{F0A2EA14-09F0-43E1-8A6E-DB34FAC382B8}" presName="hierRoot2" presStyleCnt="0"/>
      <dgm:spPr/>
    </dgm:pt>
    <dgm:pt modelId="{E27610DE-2157-482B-907E-A910183288E1}" type="pres">
      <dgm:prSet presAssocID="{F0A2EA14-09F0-43E1-8A6E-DB34FAC382B8}" presName="composite2" presStyleCnt="0"/>
      <dgm:spPr/>
    </dgm:pt>
    <dgm:pt modelId="{01CBD2B8-5258-496E-9A60-91C83B926190}" type="pres">
      <dgm:prSet presAssocID="{F0A2EA14-09F0-43E1-8A6E-DB34FAC382B8}" presName="image2" presStyleLbl="node2" presStyleIdx="0" presStyleCnt="1"/>
      <dgm:spPr/>
    </dgm:pt>
    <dgm:pt modelId="{7D029DEF-A808-4E9F-AA81-92464EAAB0B1}" type="pres">
      <dgm:prSet presAssocID="{F0A2EA14-09F0-43E1-8A6E-DB34FAC382B8}" presName="text2" presStyleLbl="revTx" presStyleIdx="1" presStyleCnt="2">
        <dgm:presLayoutVars>
          <dgm:chPref val="3"/>
        </dgm:presLayoutVars>
      </dgm:prSet>
      <dgm:spPr/>
      <dgm:t>
        <a:bodyPr/>
        <a:lstStyle/>
        <a:p>
          <a:endParaRPr kumimoji="1" lang="ja-JP" altLang="en-US"/>
        </a:p>
      </dgm:t>
    </dgm:pt>
    <dgm:pt modelId="{A5F64EE6-66DF-402D-9C8C-4D86ABF95BC0}" type="pres">
      <dgm:prSet presAssocID="{F0A2EA14-09F0-43E1-8A6E-DB34FAC382B8}" presName="hierChild3" presStyleCnt="0"/>
      <dgm:spPr/>
    </dgm:pt>
  </dgm:ptLst>
  <dgm:cxnLst>
    <dgm:cxn modelId="{53C77B67-7DF7-4F5B-94D9-A61BD6C28554}" type="presOf" srcId="{F0A2EA14-09F0-43E1-8A6E-DB34FAC382B8}" destId="{7D029DEF-A808-4E9F-AA81-92464EAAB0B1}" srcOrd="0" destOrd="0" presId="urn:microsoft.com/office/officeart/2009/layout/CirclePictureHierarchy"/>
    <dgm:cxn modelId="{E2DFE18D-8119-4C3F-A5B8-2DAE8FB218E2}" type="presOf" srcId="{0771EEEB-1002-4179-927D-7A40773FE280}" destId="{0BF1364C-0DA3-4B3B-85C7-57EA83F22085}" srcOrd="0" destOrd="0" presId="urn:microsoft.com/office/officeart/2009/layout/CirclePictureHierarchy"/>
    <dgm:cxn modelId="{59B660DB-DD92-4002-A66D-AC0424A27065}" type="presOf" srcId="{B89F68A4-D47B-4024-AB8A-7C7762838850}" destId="{252FB503-376B-45E5-B15D-B9AE8A546668}" srcOrd="0" destOrd="0" presId="urn:microsoft.com/office/officeart/2009/layout/CirclePictureHierarchy"/>
    <dgm:cxn modelId="{2ADB6BCB-7A74-46E5-AD31-B555CE77500A}" srcId="{34CF8FA3-9222-4613-830A-A8E7A21B5044}" destId="{F0A2EA14-09F0-43E1-8A6E-DB34FAC382B8}" srcOrd="0" destOrd="0" parTransId="{0771EEEB-1002-4179-927D-7A40773FE280}" sibTransId="{7AB77C59-CF9A-42C9-808D-8BCD170C40C9}"/>
    <dgm:cxn modelId="{A0400D63-6382-44BF-9702-A1F1834204BF}" type="presOf" srcId="{34CF8FA3-9222-4613-830A-A8E7A21B5044}" destId="{5F3164C9-C0B1-4B21-A1ED-0A1A755A974F}" srcOrd="0" destOrd="0" presId="urn:microsoft.com/office/officeart/2009/layout/CirclePictureHierarchy"/>
    <dgm:cxn modelId="{AD764619-850D-42C7-8EEF-131EDA91F537}" srcId="{B89F68A4-D47B-4024-AB8A-7C7762838850}" destId="{34CF8FA3-9222-4613-830A-A8E7A21B5044}" srcOrd="0" destOrd="0" parTransId="{12C6446C-ADBD-4E67-832E-F18A22798524}" sibTransId="{955E5BCB-C5CE-4484-A560-AE9F6DFD041A}"/>
    <dgm:cxn modelId="{2822A9D5-C9FE-47AB-B4CD-B7B93F1BDE56}" type="presParOf" srcId="{252FB503-376B-45E5-B15D-B9AE8A546668}" destId="{09DC6C11-5064-40E5-A08A-77E7EEEEA090}" srcOrd="0" destOrd="0" presId="urn:microsoft.com/office/officeart/2009/layout/CirclePictureHierarchy"/>
    <dgm:cxn modelId="{C7990FD6-D8B4-4E90-8B53-6AFB3BE79E2B}" type="presParOf" srcId="{09DC6C11-5064-40E5-A08A-77E7EEEEA090}" destId="{B89ECC45-B657-4953-86F1-BBBAED76E24E}" srcOrd="0" destOrd="0" presId="urn:microsoft.com/office/officeart/2009/layout/CirclePictureHierarchy"/>
    <dgm:cxn modelId="{6BDF218B-FC56-4467-9E07-D321ABE4F16A}" type="presParOf" srcId="{B89ECC45-B657-4953-86F1-BBBAED76E24E}" destId="{C1D2016E-E4EA-4835-B78D-AE49114D27F6}" srcOrd="0" destOrd="0" presId="urn:microsoft.com/office/officeart/2009/layout/CirclePictureHierarchy"/>
    <dgm:cxn modelId="{60E6A41E-4E5F-4CAB-BF27-F79FC1A0EB1E}" type="presParOf" srcId="{B89ECC45-B657-4953-86F1-BBBAED76E24E}" destId="{5F3164C9-C0B1-4B21-A1ED-0A1A755A974F}" srcOrd="1" destOrd="0" presId="urn:microsoft.com/office/officeart/2009/layout/CirclePictureHierarchy"/>
    <dgm:cxn modelId="{300D19B0-EABF-4B4B-B92F-A129F96F3C31}" type="presParOf" srcId="{09DC6C11-5064-40E5-A08A-77E7EEEEA090}" destId="{C2687EC8-A041-4FA3-AEF2-19FAF1D8537A}" srcOrd="1" destOrd="0" presId="urn:microsoft.com/office/officeart/2009/layout/CirclePictureHierarchy"/>
    <dgm:cxn modelId="{E1325798-B0FF-4EEF-A6E2-B4BE60F0AACD}" type="presParOf" srcId="{C2687EC8-A041-4FA3-AEF2-19FAF1D8537A}" destId="{0BF1364C-0DA3-4B3B-85C7-57EA83F22085}" srcOrd="0" destOrd="0" presId="urn:microsoft.com/office/officeart/2009/layout/CirclePictureHierarchy"/>
    <dgm:cxn modelId="{4067CC10-2127-4F5D-BCF2-8732E884CCAF}" type="presParOf" srcId="{C2687EC8-A041-4FA3-AEF2-19FAF1D8537A}" destId="{D51BFE1E-85E8-48CA-BB06-83EA6EB694F3}" srcOrd="1" destOrd="0" presId="urn:microsoft.com/office/officeart/2009/layout/CirclePictureHierarchy"/>
    <dgm:cxn modelId="{630493F4-1A18-448C-B583-5C6D9FF0FB86}" type="presParOf" srcId="{D51BFE1E-85E8-48CA-BB06-83EA6EB694F3}" destId="{E27610DE-2157-482B-907E-A910183288E1}" srcOrd="0" destOrd="0" presId="urn:microsoft.com/office/officeart/2009/layout/CirclePictureHierarchy"/>
    <dgm:cxn modelId="{E8D98602-306F-45A2-BE2E-A35245595B00}" type="presParOf" srcId="{E27610DE-2157-482B-907E-A910183288E1}" destId="{01CBD2B8-5258-496E-9A60-91C83B926190}" srcOrd="0" destOrd="0" presId="urn:microsoft.com/office/officeart/2009/layout/CirclePictureHierarchy"/>
    <dgm:cxn modelId="{1AF29132-AE3E-4DA8-A016-962288DC2FDC}" type="presParOf" srcId="{E27610DE-2157-482B-907E-A910183288E1}" destId="{7D029DEF-A808-4E9F-AA81-92464EAAB0B1}" srcOrd="1" destOrd="0" presId="urn:microsoft.com/office/officeart/2009/layout/CirclePictureHierarchy"/>
    <dgm:cxn modelId="{B466EFB8-7061-4BC8-9C09-E4D73FDF80A7}" type="presParOf" srcId="{D51BFE1E-85E8-48CA-BB06-83EA6EB694F3}" destId="{A5F64EE6-66DF-402D-9C8C-4D86ABF95BC0}"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5D683A7-685C-4C7B-A00D-1895B0BCEC58}" type="doc">
      <dgm:prSet loTypeId="urn:microsoft.com/office/officeart/2009/layout/CirclePictureHierarchy" loCatId="hierarchy" qsTypeId="urn:microsoft.com/office/officeart/2005/8/quickstyle/simple1" qsCatId="simple" csTypeId="urn:microsoft.com/office/officeart/2005/8/colors/accent1_2" csCatId="accent1" phldr="1"/>
      <dgm:spPr/>
      <dgm:t>
        <a:bodyPr/>
        <a:lstStyle/>
        <a:p>
          <a:endParaRPr kumimoji="1" lang="ja-JP" altLang="en-US"/>
        </a:p>
      </dgm:t>
    </dgm:pt>
    <dgm:pt modelId="{4E525370-0C0A-4431-B56B-E2E7F5F800A5}">
      <dgm:prSet/>
      <dgm:spPr/>
      <dgm:t>
        <a:bodyPr/>
        <a:lstStyle/>
        <a:p>
          <a:r>
            <a:rPr kumimoji="1" lang="ja-JP" altLang="en-US" dirty="0" smtClean="0"/>
            <a:t>ソースコードを配布する際に著作権表示とコメントを修正なしで配布しなければいけない（２　例　</a:t>
          </a:r>
          <a:r>
            <a:rPr kumimoji="1" lang="en-US" altLang="ja-JP" dirty="0" smtClean="0"/>
            <a:t>id 2192</a:t>
          </a:r>
          <a:r>
            <a:rPr kumimoji="1" lang="ja-JP" altLang="en-US" dirty="0" smtClean="0"/>
            <a:t>）</a:t>
          </a:r>
        </a:p>
      </dgm:t>
    </dgm:pt>
    <dgm:pt modelId="{AE3448E5-F1CD-45EB-94BE-2BBEE78F15A8}" type="parTrans" cxnId="{93F663A8-7FF9-4680-95C2-D3BFFCFDD0EC}">
      <dgm:prSet/>
      <dgm:spPr/>
      <dgm:t>
        <a:bodyPr/>
        <a:lstStyle/>
        <a:p>
          <a:endParaRPr kumimoji="1" lang="ja-JP" altLang="en-US"/>
        </a:p>
      </dgm:t>
    </dgm:pt>
    <dgm:pt modelId="{F558795B-AA95-44C0-9C28-C0980586F589}" type="sibTrans" cxnId="{93F663A8-7FF9-4680-95C2-D3BFFCFDD0EC}">
      <dgm:prSet/>
      <dgm:spPr/>
      <dgm:t>
        <a:bodyPr/>
        <a:lstStyle/>
        <a:p>
          <a:endParaRPr kumimoji="1" lang="ja-JP" altLang="en-US"/>
        </a:p>
      </dgm:t>
    </dgm:pt>
    <dgm:pt modelId="{85EFC35D-FDEA-4A8E-894E-12C042C69039}">
      <dgm:prSet/>
      <dgm:spPr/>
      <dgm:t>
        <a:bodyPr/>
        <a:lstStyle/>
        <a:p>
          <a:r>
            <a:rPr kumimoji="1" lang="ja-JP" altLang="en-US" dirty="0" smtClean="0"/>
            <a:t>ソースコードを複製する際には著作権表示と本条件を保持しなければならない、バイナリ形式で複製する際には著作権表示と本条件が記述したものを、配布するものと、ドキュメントに記述しなければいけない（１　例　</a:t>
          </a:r>
          <a:r>
            <a:rPr kumimoji="1" lang="en-US" altLang="ja-JP" dirty="0" smtClean="0"/>
            <a:t>id 366</a:t>
          </a:r>
          <a:r>
            <a:rPr kumimoji="1" lang="ja-JP" altLang="en-US" dirty="0" smtClean="0"/>
            <a:t>）</a:t>
          </a:r>
        </a:p>
      </dgm:t>
    </dgm:pt>
    <dgm:pt modelId="{2063785F-5B6D-488F-A307-083438037288}" type="parTrans" cxnId="{2185C3A7-5F5F-484F-94C9-FB6E937C16BB}">
      <dgm:prSet/>
      <dgm:spPr/>
      <dgm:t>
        <a:bodyPr/>
        <a:lstStyle/>
        <a:p>
          <a:endParaRPr kumimoji="1" lang="ja-JP" altLang="en-US"/>
        </a:p>
      </dgm:t>
    </dgm:pt>
    <dgm:pt modelId="{D12EE7D4-F128-4EEA-9C5F-AD7D1B26F759}" type="sibTrans" cxnId="{2185C3A7-5F5F-484F-94C9-FB6E937C16BB}">
      <dgm:prSet/>
      <dgm:spPr/>
      <dgm:t>
        <a:bodyPr/>
        <a:lstStyle/>
        <a:p>
          <a:endParaRPr kumimoji="1" lang="ja-JP" altLang="en-US"/>
        </a:p>
      </dgm:t>
    </dgm:pt>
    <dgm:pt modelId="{AB086415-7CAD-4085-A30C-8319BA10F2D1}">
      <dgm:prSet/>
      <dgm:spPr/>
      <dgm:t>
        <a:bodyPr/>
        <a:lstStyle/>
        <a:p>
          <a:r>
            <a:rPr kumimoji="1" lang="en-US" altLang="ja-JP" dirty="0" smtClean="0"/>
            <a:t>GPL</a:t>
          </a:r>
          <a:r>
            <a:rPr kumimoji="1" lang="ja-JP" altLang="en-US" dirty="0" smtClean="0"/>
            <a:t>の下で配布しなければいけない（</a:t>
          </a:r>
          <a:r>
            <a:rPr kumimoji="1" lang="en-US" altLang="ja-JP" dirty="0" smtClean="0"/>
            <a:t>1</a:t>
          </a:r>
          <a:r>
            <a:rPr kumimoji="1" lang="ja-JP" altLang="en-US" dirty="0" smtClean="0"/>
            <a:t>　例　</a:t>
          </a:r>
          <a:r>
            <a:rPr kumimoji="1" lang="en-US" altLang="ja-JP" dirty="0" smtClean="0"/>
            <a:t>id 2435</a:t>
          </a:r>
          <a:r>
            <a:rPr kumimoji="1" lang="ja-JP" altLang="en-US" dirty="0" smtClean="0"/>
            <a:t>）</a:t>
          </a:r>
          <a:r>
            <a:rPr kumimoji="1" lang="en-US" altLang="ja-JP" dirty="0" smtClean="0"/>
            <a:t>{</a:t>
          </a:r>
          <a:r>
            <a:rPr kumimoji="1" lang="ja-JP" altLang="en-US" dirty="0" smtClean="0"/>
            <a:t>この記述は</a:t>
          </a:r>
          <a:r>
            <a:rPr kumimoji="1" lang="en-US" altLang="ja-JP" dirty="0" smtClean="0"/>
            <a:t>UNKNOWN</a:t>
          </a:r>
          <a:r>
            <a:rPr kumimoji="1" lang="ja-JP" altLang="en-US" dirty="0" smtClean="0"/>
            <a:t>ではない</a:t>
          </a:r>
          <a:r>
            <a:rPr kumimoji="1" lang="en-US" altLang="ja-JP" dirty="0" smtClean="0"/>
            <a:t>}</a:t>
          </a:r>
          <a:endParaRPr kumimoji="1" lang="ja-JP" altLang="en-US" dirty="0"/>
        </a:p>
      </dgm:t>
    </dgm:pt>
    <dgm:pt modelId="{F1BD46CF-9156-44AA-93FD-C1ABE55723F0}" type="parTrans" cxnId="{2826F06F-5F06-4560-A0AF-E23CABAE77DE}">
      <dgm:prSet/>
      <dgm:spPr/>
      <dgm:t>
        <a:bodyPr/>
        <a:lstStyle/>
        <a:p>
          <a:endParaRPr kumimoji="1" lang="ja-JP" altLang="en-US"/>
        </a:p>
      </dgm:t>
    </dgm:pt>
    <dgm:pt modelId="{9D6C143E-9983-485D-82C0-97C9B24CAAF2}" type="sibTrans" cxnId="{2826F06F-5F06-4560-A0AF-E23CABAE77DE}">
      <dgm:prSet/>
      <dgm:spPr/>
      <dgm:t>
        <a:bodyPr/>
        <a:lstStyle/>
        <a:p>
          <a:endParaRPr kumimoji="1" lang="ja-JP" altLang="en-US"/>
        </a:p>
      </dgm:t>
    </dgm:pt>
    <dgm:pt modelId="{8B70E833-CAD8-4F91-993D-898B99CF6E32}">
      <dgm:prSet phldrT="[テキスト]"/>
      <dgm:spPr/>
      <dgm:t>
        <a:bodyPr/>
        <a:lstStyle/>
        <a:p>
          <a:r>
            <a:rPr kumimoji="1" lang="ja-JP" altLang="en-US" dirty="0" smtClean="0"/>
            <a:t>全てのコピーに著作権通知と免責表示を含める（１　例　</a:t>
          </a:r>
          <a:r>
            <a:rPr kumimoji="1" lang="en-US" altLang="ja-JP" dirty="0" smtClean="0"/>
            <a:t>id 370</a:t>
          </a:r>
          <a:r>
            <a:rPr kumimoji="1" lang="ja-JP" altLang="en-US" dirty="0" smtClean="0"/>
            <a:t>）  </a:t>
          </a:r>
          <a:r>
            <a:rPr kumimoji="1" lang="en-US" altLang="ja-JP" dirty="0" smtClean="0"/>
            <a:t>||  </a:t>
          </a:r>
          <a:r>
            <a:rPr kumimoji="1" lang="ja-JP" altLang="en-US" dirty="0" smtClean="0"/>
            <a:t>著作権表示が伴って（添付されて）いること（１　例　</a:t>
          </a:r>
          <a:r>
            <a:rPr kumimoji="1" lang="en-US" altLang="ja-JP" dirty="0" smtClean="0"/>
            <a:t>id 1805</a:t>
          </a:r>
          <a:r>
            <a:rPr kumimoji="1" lang="ja-JP" altLang="en-US" dirty="0" smtClean="0"/>
            <a:t>） </a:t>
          </a:r>
          <a:r>
            <a:rPr kumimoji="1" lang="en-US" altLang="ja-JP" dirty="0" smtClean="0"/>
            <a:t>|| </a:t>
          </a:r>
          <a:r>
            <a:rPr kumimoji="1" lang="ja-JP" altLang="en-US" dirty="0" smtClean="0"/>
            <a:t>どのような利用でも通知に以下の記述（会社名などは違うが全て著作権通知と免責表示）</a:t>
          </a:r>
          <a:r>
            <a:rPr kumimoji="1" lang="en-US" altLang="en-US" dirty="0" smtClean="0"/>
            <a:t> </a:t>
          </a:r>
          <a:r>
            <a:rPr kumimoji="1" lang="ja-JP" altLang="en-US" dirty="0" smtClean="0"/>
            <a:t>を含めなければならない（３　例　</a:t>
          </a:r>
          <a:r>
            <a:rPr kumimoji="1" lang="en-US" altLang="ja-JP" dirty="0" smtClean="0"/>
            <a:t>id 2487</a:t>
          </a:r>
          <a:r>
            <a:rPr kumimoji="1" lang="ja-JP" altLang="en-US" dirty="0" smtClean="0"/>
            <a:t>）</a:t>
          </a:r>
        </a:p>
      </dgm:t>
    </dgm:pt>
    <dgm:pt modelId="{DFD6C69A-B03C-4F0A-BE7A-DF292FD629F9}" type="parTrans" cxnId="{634ACC31-8F4E-4FB0-B28C-1B03985A126E}">
      <dgm:prSet/>
      <dgm:spPr/>
      <dgm:t>
        <a:bodyPr/>
        <a:lstStyle/>
        <a:p>
          <a:endParaRPr kumimoji="1" lang="ja-JP" altLang="en-US"/>
        </a:p>
      </dgm:t>
    </dgm:pt>
    <dgm:pt modelId="{D9BB5B84-7F0B-497F-AC66-2BA712CADBAA}" type="sibTrans" cxnId="{634ACC31-8F4E-4FB0-B28C-1B03985A126E}">
      <dgm:prSet/>
      <dgm:spPr/>
      <dgm:t>
        <a:bodyPr/>
        <a:lstStyle/>
        <a:p>
          <a:endParaRPr kumimoji="1" lang="ja-JP" altLang="en-US"/>
        </a:p>
      </dgm:t>
    </dgm:pt>
    <dgm:pt modelId="{8B67C048-61EC-477B-A868-EDEBCE62464E}">
      <dgm:prSet/>
      <dgm:spPr/>
      <dgm:t>
        <a:bodyPr/>
        <a:lstStyle/>
        <a:p>
          <a:r>
            <a:rPr kumimoji="1" lang="ja-JP" altLang="en-US" dirty="0" smtClean="0"/>
            <a:t>なし（１　例　</a:t>
          </a:r>
          <a:r>
            <a:rPr kumimoji="1" lang="en-US" altLang="ja-JP" dirty="0" smtClean="0"/>
            <a:t>id 405</a:t>
          </a:r>
          <a:r>
            <a:rPr kumimoji="1" lang="ja-JP" altLang="en-US" dirty="0" smtClean="0"/>
            <a:t>）</a:t>
          </a:r>
          <a:r>
            <a:rPr kumimoji="1" lang="en-US" altLang="ja-JP" dirty="0" smtClean="0"/>
            <a:t>{</a:t>
          </a:r>
          <a:r>
            <a:rPr kumimoji="1" lang="ja-JP" altLang="en-US" dirty="0" smtClean="0"/>
            <a:t>著作権表示と免責表示のみで制約内容が</a:t>
          </a:r>
          <a:r>
            <a:rPr kumimoji="1" lang="en-US" altLang="ja-JP" dirty="0" smtClean="0"/>
            <a:t>id405</a:t>
          </a:r>
          <a:r>
            <a:rPr kumimoji="1" lang="ja-JP" altLang="en-US" dirty="0" smtClean="0"/>
            <a:t>はない</a:t>
          </a:r>
          <a:r>
            <a:rPr kumimoji="1" lang="en-US" altLang="ja-JP" dirty="0" smtClean="0"/>
            <a:t>}</a:t>
          </a:r>
          <a:endParaRPr kumimoji="1" lang="ja-JP" altLang="en-US" dirty="0" smtClean="0"/>
        </a:p>
      </dgm:t>
    </dgm:pt>
    <dgm:pt modelId="{D51518A2-CA87-42DF-9503-5CD0B9007CC3}" type="parTrans" cxnId="{6E0F35FA-2ECF-4CEF-867B-BBCD721363E7}">
      <dgm:prSet/>
      <dgm:spPr/>
      <dgm:t>
        <a:bodyPr/>
        <a:lstStyle/>
        <a:p>
          <a:endParaRPr kumimoji="1" lang="ja-JP" altLang="en-US"/>
        </a:p>
      </dgm:t>
    </dgm:pt>
    <dgm:pt modelId="{5A9D921A-B5C4-4AD5-A356-842EFC778EB8}" type="sibTrans" cxnId="{6E0F35FA-2ECF-4CEF-867B-BBCD721363E7}">
      <dgm:prSet/>
      <dgm:spPr/>
      <dgm:t>
        <a:bodyPr/>
        <a:lstStyle/>
        <a:p>
          <a:endParaRPr kumimoji="1" lang="ja-JP" altLang="en-US"/>
        </a:p>
      </dgm:t>
    </dgm:pt>
    <dgm:pt modelId="{C84C25E0-ABEA-41C6-A8F7-48F86624FDA6}">
      <dgm:prSet/>
      <dgm:spPr/>
      <dgm:t>
        <a:bodyPr/>
        <a:lstStyle/>
        <a:p>
          <a:r>
            <a:rPr kumimoji="1" lang="ja-JP" altLang="en-US" dirty="0" smtClean="0"/>
            <a:t>「特定の会社名」以外の証明か著作権表示が含まれているなら下記の免責表示も含まなければいけない（６　例　</a:t>
          </a:r>
          <a:r>
            <a:rPr kumimoji="1" lang="en-US" altLang="ja-JP" dirty="0" smtClean="0"/>
            <a:t>id 2778</a:t>
          </a:r>
          <a:r>
            <a:rPr kumimoji="1" lang="ja-JP" altLang="en-US" dirty="0" smtClean="0"/>
            <a:t>）</a:t>
          </a:r>
        </a:p>
      </dgm:t>
    </dgm:pt>
    <dgm:pt modelId="{08F8CD15-AAC0-40BF-870A-329B17BDBB04}" type="parTrans" cxnId="{AD562FB2-8598-428A-9D40-9490F98F3218}">
      <dgm:prSet/>
      <dgm:spPr/>
      <dgm:t>
        <a:bodyPr/>
        <a:lstStyle/>
        <a:p>
          <a:endParaRPr kumimoji="1" lang="ja-JP" altLang="en-US"/>
        </a:p>
      </dgm:t>
    </dgm:pt>
    <dgm:pt modelId="{1C693A25-D3BA-4FB2-9493-63F5CA750CFA}" type="sibTrans" cxnId="{AD562FB2-8598-428A-9D40-9490F98F3218}">
      <dgm:prSet/>
      <dgm:spPr/>
      <dgm:t>
        <a:bodyPr/>
        <a:lstStyle/>
        <a:p>
          <a:endParaRPr kumimoji="1" lang="ja-JP" altLang="en-US"/>
        </a:p>
      </dgm:t>
    </dgm:pt>
    <dgm:pt modelId="{9AA7191D-57DD-47B2-BB5A-A6709CEC01DB}">
      <dgm:prSet phldrT="[テキスト]"/>
      <dgm:spPr/>
      <dgm:t>
        <a:bodyPr/>
        <a:lstStyle/>
        <a:p>
          <a:r>
            <a:rPr kumimoji="1" lang="ja-JP" altLang="en-US" dirty="0" smtClean="0"/>
            <a:t>派生物であるという目立つ通知、このコードを維持するために最初の三項を維持すること（３　例　</a:t>
          </a:r>
          <a:r>
            <a:rPr kumimoji="1" lang="en-US" altLang="ja-JP" dirty="0" smtClean="0"/>
            <a:t>id 152</a:t>
          </a:r>
          <a:r>
            <a:rPr kumimoji="1" lang="ja-JP" altLang="en-US" dirty="0" smtClean="0"/>
            <a:t>）</a:t>
          </a:r>
        </a:p>
      </dgm:t>
    </dgm:pt>
    <dgm:pt modelId="{5D12C934-AEB2-4910-8C2E-E92F2C670F78}" type="parTrans" cxnId="{7D9CF413-32D0-4A55-BB02-5A181B941E8A}">
      <dgm:prSet/>
      <dgm:spPr/>
      <dgm:t>
        <a:bodyPr/>
        <a:lstStyle/>
        <a:p>
          <a:endParaRPr kumimoji="1" lang="ja-JP" altLang="en-US"/>
        </a:p>
      </dgm:t>
    </dgm:pt>
    <dgm:pt modelId="{F308A62D-9CB1-4361-89F2-ECD5DA17E07D}" type="sibTrans" cxnId="{7D9CF413-32D0-4A55-BB02-5A181B941E8A}">
      <dgm:prSet/>
      <dgm:spPr/>
      <dgm:t>
        <a:bodyPr/>
        <a:lstStyle/>
        <a:p>
          <a:endParaRPr kumimoji="1" lang="ja-JP" altLang="en-US"/>
        </a:p>
      </dgm:t>
    </dgm:pt>
    <dgm:pt modelId="{A50EC723-1068-4D3B-90E5-06D7153A7655}">
      <dgm:prSet/>
      <dgm:spPr/>
      <dgm:t>
        <a:bodyPr/>
        <a:lstStyle/>
        <a:p>
          <a:r>
            <a:rPr kumimoji="1" lang="ja-JP" altLang="en-US" dirty="0" smtClean="0"/>
            <a:t>全てのコピーに著作権通知があることと著作権通知と許可通知にサポートドキュメントと「会社名」を記述すること</a:t>
          </a:r>
          <a:r>
            <a:rPr kumimoji="1" lang="en-US" altLang="ja-JP" dirty="0" smtClean="0"/>
            <a:t>(</a:t>
          </a:r>
          <a:r>
            <a:rPr kumimoji="1" lang="ja-JP" altLang="en-US" dirty="0" smtClean="0"/>
            <a:t>２　例　</a:t>
          </a:r>
          <a:r>
            <a:rPr kumimoji="1" lang="en-US" altLang="ja-JP" dirty="0" smtClean="0"/>
            <a:t>id 3201 )</a:t>
          </a:r>
          <a:endParaRPr kumimoji="1" lang="ja-JP" altLang="en-US" dirty="0" smtClean="0"/>
        </a:p>
      </dgm:t>
    </dgm:pt>
    <dgm:pt modelId="{BE4FA511-ADDB-4617-BAE6-3ACF9D6D4175}" type="parTrans" cxnId="{62FF18F4-D781-4EAD-B1A2-7603AB61AFFF}">
      <dgm:prSet/>
      <dgm:spPr/>
      <dgm:t>
        <a:bodyPr/>
        <a:lstStyle/>
        <a:p>
          <a:endParaRPr kumimoji="1" lang="ja-JP" altLang="en-US"/>
        </a:p>
      </dgm:t>
    </dgm:pt>
    <dgm:pt modelId="{8F5DDF7D-94D2-4475-A330-B9541CD438BB}" type="sibTrans" cxnId="{62FF18F4-D781-4EAD-B1A2-7603AB61AFFF}">
      <dgm:prSet/>
      <dgm:spPr/>
      <dgm:t>
        <a:bodyPr/>
        <a:lstStyle/>
        <a:p>
          <a:endParaRPr kumimoji="1" lang="ja-JP" altLang="en-US"/>
        </a:p>
      </dgm:t>
    </dgm:pt>
    <dgm:pt modelId="{3056491B-3801-4755-B651-2BCA6F7B3FD4}" type="pres">
      <dgm:prSet presAssocID="{45D683A7-685C-4C7B-A00D-1895B0BCEC58}" presName="hierChild1" presStyleCnt="0">
        <dgm:presLayoutVars>
          <dgm:chPref val="1"/>
          <dgm:dir/>
          <dgm:animOne val="branch"/>
          <dgm:animLvl val="lvl"/>
          <dgm:resizeHandles/>
        </dgm:presLayoutVars>
      </dgm:prSet>
      <dgm:spPr/>
      <dgm:t>
        <a:bodyPr/>
        <a:lstStyle/>
        <a:p>
          <a:endParaRPr kumimoji="1" lang="ja-JP" altLang="en-US"/>
        </a:p>
      </dgm:t>
    </dgm:pt>
    <dgm:pt modelId="{678F2F64-02FF-4115-A54D-FD3D5C60311F}" type="pres">
      <dgm:prSet presAssocID="{AB086415-7CAD-4085-A30C-8319BA10F2D1}" presName="hierRoot1" presStyleCnt="0"/>
      <dgm:spPr/>
    </dgm:pt>
    <dgm:pt modelId="{A29B4A7C-656A-439F-88DD-44356BADC842}" type="pres">
      <dgm:prSet presAssocID="{AB086415-7CAD-4085-A30C-8319BA10F2D1}" presName="composite" presStyleCnt="0"/>
      <dgm:spPr/>
    </dgm:pt>
    <dgm:pt modelId="{BBC23980-D5CC-4F17-86DE-947D28FC2ECD}" type="pres">
      <dgm:prSet presAssocID="{AB086415-7CAD-4085-A30C-8319BA10F2D1}" presName="image" presStyleLbl="node0" presStyleIdx="0" presStyleCnt="2"/>
      <dgm:spPr/>
    </dgm:pt>
    <dgm:pt modelId="{47DC5AA1-5352-44E0-9602-47A6168DF8CA}" type="pres">
      <dgm:prSet presAssocID="{AB086415-7CAD-4085-A30C-8319BA10F2D1}" presName="text" presStyleLbl="revTx" presStyleIdx="0" presStyleCnt="8">
        <dgm:presLayoutVars>
          <dgm:chPref val="3"/>
        </dgm:presLayoutVars>
      </dgm:prSet>
      <dgm:spPr/>
      <dgm:t>
        <a:bodyPr/>
        <a:lstStyle/>
        <a:p>
          <a:endParaRPr kumimoji="1" lang="ja-JP" altLang="en-US"/>
        </a:p>
      </dgm:t>
    </dgm:pt>
    <dgm:pt modelId="{A2C89637-14AF-4D4D-BE38-5E414163B28F}" type="pres">
      <dgm:prSet presAssocID="{AB086415-7CAD-4085-A30C-8319BA10F2D1}" presName="hierChild2" presStyleCnt="0"/>
      <dgm:spPr/>
    </dgm:pt>
    <dgm:pt modelId="{92A7D4D5-148F-4667-A3B6-FD83AFDFBFA0}" type="pres">
      <dgm:prSet presAssocID="{8B67C048-61EC-477B-A868-EDEBCE62464E}" presName="hierRoot1" presStyleCnt="0"/>
      <dgm:spPr/>
    </dgm:pt>
    <dgm:pt modelId="{F9734C81-1138-4B97-96CC-56918BF0385A}" type="pres">
      <dgm:prSet presAssocID="{8B67C048-61EC-477B-A868-EDEBCE62464E}" presName="composite" presStyleCnt="0"/>
      <dgm:spPr/>
    </dgm:pt>
    <dgm:pt modelId="{A6EEB72E-ED5B-451E-8186-6F998BA66E29}" type="pres">
      <dgm:prSet presAssocID="{8B67C048-61EC-477B-A868-EDEBCE62464E}" presName="image" presStyleLbl="node0" presStyleIdx="1" presStyleCnt="2"/>
      <dgm:spPr/>
    </dgm:pt>
    <dgm:pt modelId="{E0667B52-8441-48D8-9DAA-9788F46DB024}" type="pres">
      <dgm:prSet presAssocID="{8B67C048-61EC-477B-A868-EDEBCE62464E}" presName="text" presStyleLbl="revTx" presStyleIdx="1" presStyleCnt="8">
        <dgm:presLayoutVars>
          <dgm:chPref val="3"/>
        </dgm:presLayoutVars>
      </dgm:prSet>
      <dgm:spPr/>
      <dgm:t>
        <a:bodyPr/>
        <a:lstStyle/>
        <a:p>
          <a:endParaRPr kumimoji="1" lang="ja-JP" altLang="en-US"/>
        </a:p>
      </dgm:t>
    </dgm:pt>
    <dgm:pt modelId="{32A71348-BD34-4D83-B9FB-677D981F13C2}" type="pres">
      <dgm:prSet presAssocID="{8B67C048-61EC-477B-A868-EDEBCE62464E}" presName="hierChild2" presStyleCnt="0"/>
      <dgm:spPr/>
    </dgm:pt>
    <dgm:pt modelId="{7033357C-B3F9-48AC-B889-4914D5D1ABD4}" type="pres">
      <dgm:prSet presAssocID="{5D12C934-AEB2-4910-8C2E-E92F2C670F78}" presName="Name10" presStyleLbl="parChTrans1D2" presStyleIdx="0" presStyleCnt="2"/>
      <dgm:spPr/>
      <dgm:t>
        <a:bodyPr/>
        <a:lstStyle/>
        <a:p>
          <a:endParaRPr kumimoji="1" lang="ja-JP" altLang="en-US"/>
        </a:p>
      </dgm:t>
    </dgm:pt>
    <dgm:pt modelId="{111BFD81-FABA-4355-8459-E786D62485C3}" type="pres">
      <dgm:prSet presAssocID="{9AA7191D-57DD-47B2-BB5A-A6709CEC01DB}" presName="hierRoot2" presStyleCnt="0"/>
      <dgm:spPr/>
    </dgm:pt>
    <dgm:pt modelId="{A33A1DCD-B7F7-48F6-BE64-55DBB09C5A72}" type="pres">
      <dgm:prSet presAssocID="{9AA7191D-57DD-47B2-BB5A-A6709CEC01DB}" presName="composite2" presStyleCnt="0"/>
      <dgm:spPr/>
    </dgm:pt>
    <dgm:pt modelId="{A9FD12D5-6A62-4693-959F-2F4B9FBB2F6C}" type="pres">
      <dgm:prSet presAssocID="{9AA7191D-57DD-47B2-BB5A-A6709CEC01DB}" presName="image2" presStyleLbl="node2" presStyleIdx="0" presStyleCnt="2"/>
      <dgm:spPr/>
    </dgm:pt>
    <dgm:pt modelId="{B7F604C8-FEA8-4E2F-A77D-54726EBA5624}" type="pres">
      <dgm:prSet presAssocID="{9AA7191D-57DD-47B2-BB5A-A6709CEC01DB}" presName="text2" presStyleLbl="revTx" presStyleIdx="2" presStyleCnt="8">
        <dgm:presLayoutVars>
          <dgm:chPref val="3"/>
        </dgm:presLayoutVars>
      </dgm:prSet>
      <dgm:spPr/>
      <dgm:t>
        <a:bodyPr/>
        <a:lstStyle/>
        <a:p>
          <a:endParaRPr kumimoji="1" lang="ja-JP" altLang="en-US"/>
        </a:p>
      </dgm:t>
    </dgm:pt>
    <dgm:pt modelId="{8DB2A117-7752-4EB3-8530-4DDB8E99D896}" type="pres">
      <dgm:prSet presAssocID="{9AA7191D-57DD-47B2-BB5A-A6709CEC01DB}" presName="hierChild3" presStyleCnt="0"/>
      <dgm:spPr/>
    </dgm:pt>
    <dgm:pt modelId="{6E2DCB66-3248-43D5-9444-7E5EF4FDA03D}" type="pres">
      <dgm:prSet presAssocID="{AE3448E5-F1CD-45EB-94BE-2BBEE78F15A8}" presName="Name10" presStyleLbl="parChTrans1D2" presStyleIdx="1" presStyleCnt="2"/>
      <dgm:spPr/>
      <dgm:t>
        <a:bodyPr/>
        <a:lstStyle/>
        <a:p>
          <a:endParaRPr kumimoji="1" lang="ja-JP" altLang="en-US"/>
        </a:p>
      </dgm:t>
    </dgm:pt>
    <dgm:pt modelId="{2673471A-9522-4A59-B343-25CFEFE89898}" type="pres">
      <dgm:prSet presAssocID="{4E525370-0C0A-4431-B56B-E2E7F5F800A5}" presName="hierRoot2" presStyleCnt="0"/>
      <dgm:spPr/>
    </dgm:pt>
    <dgm:pt modelId="{94B18BD5-4A60-4E43-BB48-7E5C169C88D0}" type="pres">
      <dgm:prSet presAssocID="{4E525370-0C0A-4431-B56B-E2E7F5F800A5}" presName="composite2" presStyleCnt="0"/>
      <dgm:spPr/>
    </dgm:pt>
    <dgm:pt modelId="{7F3A4627-91AD-4441-88E9-18C78FEF17EE}" type="pres">
      <dgm:prSet presAssocID="{4E525370-0C0A-4431-B56B-E2E7F5F800A5}" presName="image2" presStyleLbl="node2" presStyleIdx="1" presStyleCnt="2"/>
      <dgm:spPr/>
    </dgm:pt>
    <dgm:pt modelId="{701FAB56-2591-40F4-A8D5-4D3DA5C8FF7F}" type="pres">
      <dgm:prSet presAssocID="{4E525370-0C0A-4431-B56B-E2E7F5F800A5}" presName="text2" presStyleLbl="revTx" presStyleIdx="3" presStyleCnt="8">
        <dgm:presLayoutVars>
          <dgm:chPref val="3"/>
        </dgm:presLayoutVars>
      </dgm:prSet>
      <dgm:spPr/>
      <dgm:t>
        <a:bodyPr/>
        <a:lstStyle/>
        <a:p>
          <a:endParaRPr kumimoji="1" lang="ja-JP" altLang="en-US"/>
        </a:p>
      </dgm:t>
    </dgm:pt>
    <dgm:pt modelId="{89DCA7FD-C986-4012-B575-9545ED4F4F2B}" type="pres">
      <dgm:prSet presAssocID="{4E525370-0C0A-4431-B56B-E2E7F5F800A5}" presName="hierChild3" presStyleCnt="0"/>
      <dgm:spPr/>
    </dgm:pt>
    <dgm:pt modelId="{089C4A1E-DD4A-4DBA-A4DB-FE1DBEAB74C9}" type="pres">
      <dgm:prSet presAssocID="{2063785F-5B6D-488F-A307-083438037288}" presName="Name17" presStyleLbl="parChTrans1D3" presStyleIdx="0" presStyleCnt="1"/>
      <dgm:spPr/>
      <dgm:t>
        <a:bodyPr/>
        <a:lstStyle/>
        <a:p>
          <a:endParaRPr kumimoji="1" lang="ja-JP" altLang="en-US"/>
        </a:p>
      </dgm:t>
    </dgm:pt>
    <dgm:pt modelId="{CD6BA8BE-3D02-4E80-91FD-F91076C6A9CA}" type="pres">
      <dgm:prSet presAssocID="{85EFC35D-FDEA-4A8E-894E-12C042C69039}" presName="hierRoot3" presStyleCnt="0"/>
      <dgm:spPr/>
    </dgm:pt>
    <dgm:pt modelId="{C7197EB5-896E-45A6-B8B0-C266616460D5}" type="pres">
      <dgm:prSet presAssocID="{85EFC35D-FDEA-4A8E-894E-12C042C69039}" presName="composite3" presStyleCnt="0"/>
      <dgm:spPr/>
    </dgm:pt>
    <dgm:pt modelId="{0AB3E5DB-9C31-4249-AA2A-4126926A083A}" type="pres">
      <dgm:prSet presAssocID="{85EFC35D-FDEA-4A8E-894E-12C042C69039}" presName="image3" presStyleLbl="node3" presStyleIdx="0" presStyleCnt="1"/>
      <dgm:spPr/>
    </dgm:pt>
    <dgm:pt modelId="{EE99BC41-BDF3-4E8B-9248-39E99212EC8A}" type="pres">
      <dgm:prSet presAssocID="{85EFC35D-FDEA-4A8E-894E-12C042C69039}" presName="text3" presStyleLbl="revTx" presStyleIdx="4" presStyleCnt="8">
        <dgm:presLayoutVars>
          <dgm:chPref val="3"/>
        </dgm:presLayoutVars>
      </dgm:prSet>
      <dgm:spPr/>
      <dgm:t>
        <a:bodyPr/>
        <a:lstStyle/>
        <a:p>
          <a:endParaRPr kumimoji="1" lang="ja-JP" altLang="en-US"/>
        </a:p>
      </dgm:t>
    </dgm:pt>
    <dgm:pt modelId="{26F13CC0-2E90-4DA5-AB50-037BE2B62914}" type="pres">
      <dgm:prSet presAssocID="{85EFC35D-FDEA-4A8E-894E-12C042C69039}" presName="hierChild4" presStyleCnt="0"/>
      <dgm:spPr/>
    </dgm:pt>
    <dgm:pt modelId="{20060F2E-A74A-4118-BC6A-E62C162857D0}" type="pres">
      <dgm:prSet presAssocID="{BE4FA511-ADDB-4617-BAE6-3ACF9D6D4175}" presName="Name23" presStyleLbl="parChTrans1D4" presStyleIdx="0" presStyleCnt="3"/>
      <dgm:spPr/>
      <dgm:t>
        <a:bodyPr/>
        <a:lstStyle/>
        <a:p>
          <a:endParaRPr kumimoji="1" lang="ja-JP" altLang="en-US"/>
        </a:p>
      </dgm:t>
    </dgm:pt>
    <dgm:pt modelId="{C97AF482-4170-4247-B90C-3182FD773B2B}" type="pres">
      <dgm:prSet presAssocID="{A50EC723-1068-4D3B-90E5-06D7153A7655}" presName="hierRoot4" presStyleCnt="0"/>
      <dgm:spPr/>
    </dgm:pt>
    <dgm:pt modelId="{C23CA1B5-887F-4657-A950-4D8B18BAE8CA}" type="pres">
      <dgm:prSet presAssocID="{A50EC723-1068-4D3B-90E5-06D7153A7655}" presName="composite4" presStyleCnt="0"/>
      <dgm:spPr/>
    </dgm:pt>
    <dgm:pt modelId="{81EDE721-F442-4DE8-8465-2BAA1AC27395}" type="pres">
      <dgm:prSet presAssocID="{A50EC723-1068-4D3B-90E5-06D7153A7655}" presName="image4" presStyleLbl="node4" presStyleIdx="0" presStyleCnt="3"/>
      <dgm:spPr/>
    </dgm:pt>
    <dgm:pt modelId="{90D0FDAA-249C-47CA-A70A-EDF1D1EE9913}" type="pres">
      <dgm:prSet presAssocID="{A50EC723-1068-4D3B-90E5-06D7153A7655}" presName="text4" presStyleLbl="revTx" presStyleIdx="5" presStyleCnt="8">
        <dgm:presLayoutVars>
          <dgm:chPref val="3"/>
        </dgm:presLayoutVars>
      </dgm:prSet>
      <dgm:spPr/>
      <dgm:t>
        <a:bodyPr/>
        <a:lstStyle/>
        <a:p>
          <a:endParaRPr kumimoji="1" lang="ja-JP" altLang="en-US"/>
        </a:p>
      </dgm:t>
    </dgm:pt>
    <dgm:pt modelId="{55E9CD6B-BAE1-4A24-AB7B-38F38645196E}" type="pres">
      <dgm:prSet presAssocID="{A50EC723-1068-4D3B-90E5-06D7153A7655}" presName="hierChild5" presStyleCnt="0"/>
      <dgm:spPr/>
    </dgm:pt>
    <dgm:pt modelId="{E0BC4C30-6270-450A-9D73-1033FE44676F}" type="pres">
      <dgm:prSet presAssocID="{08F8CD15-AAC0-40BF-870A-329B17BDBB04}" presName="Name23" presStyleLbl="parChTrans1D4" presStyleIdx="1" presStyleCnt="3"/>
      <dgm:spPr/>
      <dgm:t>
        <a:bodyPr/>
        <a:lstStyle/>
        <a:p>
          <a:endParaRPr kumimoji="1" lang="ja-JP" altLang="en-US"/>
        </a:p>
      </dgm:t>
    </dgm:pt>
    <dgm:pt modelId="{8337CA76-41EE-491D-AFE0-1AF9721E2BAF}" type="pres">
      <dgm:prSet presAssocID="{C84C25E0-ABEA-41C6-A8F7-48F86624FDA6}" presName="hierRoot4" presStyleCnt="0"/>
      <dgm:spPr/>
    </dgm:pt>
    <dgm:pt modelId="{A47AAD8F-54D6-499B-9F39-8A36E038E845}" type="pres">
      <dgm:prSet presAssocID="{C84C25E0-ABEA-41C6-A8F7-48F86624FDA6}" presName="composite4" presStyleCnt="0"/>
      <dgm:spPr/>
    </dgm:pt>
    <dgm:pt modelId="{4322E1C6-25C1-4D74-A796-C6E1734A0976}" type="pres">
      <dgm:prSet presAssocID="{C84C25E0-ABEA-41C6-A8F7-48F86624FDA6}" presName="image4" presStyleLbl="node4" presStyleIdx="1" presStyleCnt="3"/>
      <dgm:spPr/>
    </dgm:pt>
    <dgm:pt modelId="{42D79477-235E-4538-A709-E5B4C9D54DA0}" type="pres">
      <dgm:prSet presAssocID="{C84C25E0-ABEA-41C6-A8F7-48F86624FDA6}" presName="text4" presStyleLbl="revTx" presStyleIdx="6" presStyleCnt="8">
        <dgm:presLayoutVars>
          <dgm:chPref val="3"/>
        </dgm:presLayoutVars>
      </dgm:prSet>
      <dgm:spPr/>
      <dgm:t>
        <a:bodyPr/>
        <a:lstStyle/>
        <a:p>
          <a:endParaRPr kumimoji="1" lang="ja-JP" altLang="en-US"/>
        </a:p>
      </dgm:t>
    </dgm:pt>
    <dgm:pt modelId="{6EB75665-76CA-48DA-8A6B-2D9F5B0FAEB2}" type="pres">
      <dgm:prSet presAssocID="{C84C25E0-ABEA-41C6-A8F7-48F86624FDA6}" presName="hierChild5" presStyleCnt="0"/>
      <dgm:spPr/>
    </dgm:pt>
    <dgm:pt modelId="{EB51CF8E-EA4A-42AE-8643-27E690F637D2}" type="pres">
      <dgm:prSet presAssocID="{DFD6C69A-B03C-4F0A-BE7A-DF292FD629F9}" presName="Name23" presStyleLbl="parChTrans1D4" presStyleIdx="2" presStyleCnt="3"/>
      <dgm:spPr/>
      <dgm:t>
        <a:bodyPr/>
        <a:lstStyle/>
        <a:p>
          <a:endParaRPr kumimoji="1" lang="ja-JP" altLang="en-US"/>
        </a:p>
      </dgm:t>
    </dgm:pt>
    <dgm:pt modelId="{609760C9-6EF6-4BDD-95A9-7F3B4939B608}" type="pres">
      <dgm:prSet presAssocID="{8B70E833-CAD8-4F91-993D-898B99CF6E32}" presName="hierRoot4" presStyleCnt="0"/>
      <dgm:spPr/>
    </dgm:pt>
    <dgm:pt modelId="{93C52184-C70D-4ABE-9F10-5AB09C006BC6}" type="pres">
      <dgm:prSet presAssocID="{8B70E833-CAD8-4F91-993D-898B99CF6E32}" presName="composite4" presStyleCnt="0"/>
      <dgm:spPr/>
    </dgm:pt>
    <dgm:pt modelId="{F6578391-F553-4391-90B6-0D512D71BC42}" type="pres">
      <dgm:prSet presAssocID="{8B70E833-CAD8-4F91-993D-898B99CF6E32}" presName="image4" presStyleLbl="node4" presStyleIdx="2" presStyleCnt="3"/>
      <dgm:spPr/>
    </dgm:pt>
    <dgm:pt modelId="{B37BF39E-D93B-4A9C-AAEF-C5CEC4E90DDF}" type="pres">
      <dgm:prSet presAssocID="{8B70E833-CAD8-4F91-993D-898B99CF6E32}" presName="text4" presStyleLbl="revTx" presStyleIdx="7" presStyleCnt="8">
        <dgm:presLayoutVars>
          <dgm:chPref val="3"/>
        </dgm:presLayoutVars>
      </dgm:prSet>
      <dgm:spPr/>
      <dgm:t>
        <a:bodyPr/>
        <a:lstStyle/>
        <a:p>
          <a:endParaRPr kumimoji="1" lang="ja-JP" altLang="en-US"/>
        </a:p>
      </dgm:t>
    </dgm:pt>
    <dgm:pt modelId="{4F63555B-83BD-4C86-98E3-425152294EE8}" type="pres">
      <dgm:prSet presAssocID="{8B70E833-CAD8-4F91-993D-898B99CF6E32}" presName="hierChild5" presStyleCnt="0"/>
      <dgm:spPr/>
    </dgm:pt>
  </dgm:ptLst>
  <dgm:cxnLst>
    <dgm:cxn modelId="{B0325ADB-E762-429C-9BBD-151A6887369C}" type="presOf" srcId="{85EFC35D-FDEA-4A8E-894E-12C042C69039}" destId="{EE99BC41-BDF3-4E8B-9248-39E99212EC8A}" srcOrd="0" destOrd="0" presId="urn:microsoft.com/office/officeart/2009/layout/CirclePictureHierarchy"/>
    <dgm:cxn modelId="{AD562FB2-8598-428A-9D40-9490F98F3218}" srcId="{85EFC35D-FDEA-4A8E-894E-12C042C69039}" destId="{C84C25E0-ABEA-41C6-A8F7-48F86624FDA6}" srcOrd="1" destOrd="0" parTransId="{08F8CD15-AAC0-40BF-870A-329B17BDBB04}" sibTransId="{1C693A25-D3BA-4FB2-9493-63F5CA750CFA}"/>
    <dgm:cxn modelId="{CD9E295E-AD2B-4FBD-BF0E-222DD21EA170}" type="presOf" srcId="{5D12C934-AEB2-4910-8C2E-E92F2C670F78}" destId="{7033357C-B3F9-48AC-B889-4914D5D1ABD4}" srcOrd="0" destOrd="0" presId="urn:microsoft.com/office/officeart/2009/layout/CirclePictureHierarchy"/>
    <dgm:cxn modelId="{767A5D50-4895-45F3-B26F-19A0430BC821}" type="presOf" srcId="{2063785F-5B6D-488F-A307-083438037288}" destId="{089C4A1E-DD4A-4DBA-A4DB-FE1DBEAB74C9}" srcOrd="0" destOrd="0" presId="urn:microsoft.com/office/officeart/2009/layout/CirclePictureHierarchy"/>
    <dgm:cxn modelId="{3CCC57E5-1B17-473B-A571-CCFB6BEA9C27}" type="presOf" srcId="{8B70E833-CAD8-4F91-993D-898B99CF6E32}" destId="{B37BF39E-D93B-4A9C-AAEF-C5CEC4E90DDF}" srcOrd="0" destOrd="0" presId="urn:microsoft.com/office/officeart/2009/layout/CirclePictureHierarchy"/>
    <dgm:cxn modelId="{2826F06F-5F06-4560-A0AF-E23CABAE77DE}" srcId="{45D683A7-685C-4C7B-A00D-1895B0BCEC58}" destId="{AB086415-7CAD-4085-A30C-8319BA10F2D1}" srcOrd="0" destOrd="0" parTransId="{F1BD46CF-9156-44AA-93FD-C1ABE55723F0}" sibTransId="{9D6C143E-9983-485D-82C0-97C9B24CAAF2}"/>
    <dgm:cxn modelId="{7D9CF413-32D0-4A55-BB02-5A181B941E8A}" srcId="{8B67C048-61EC-477B-A868-EDEBCE62464E}" destId="{9AA7191D-57DD-47B2-BB5A-A6709CEC01DB}" srcOrd="0" destOrd="0" parTransId="{5D12C934-AEB2-4910-8C2E-E92F2C670F78}" sibTransId="{F308A62D-9CB1-4361-89F2-ECD5DA17E07D}"/>
    <dgm:cxn modelId="{634ACC31-8F4E-4FB0-B28C-1B03985A126E}" srcId="{C84C25E0-ABEA-41C6-A8F7-48F86624FDA6}" destId="{8B70E833-CAD8-4F91-993D-898B99CF6E32}" srcOrd="0" destOrd="0" parTransId="{DFD6C69A-B03C-4F0A-BE7A-DF292FD629F9}" sibTransId="{D9BB5B84-7F0B-497F-AC66-2BA712CADBAA}"/>
    <dgm:cxn modelId="{0B474D6C-DB37-4695-BF7A-4969F7745343}" type="presOf" srcId="{BE4FA511-ADDB-4617-BAE6-3ACF9D6D4175}" destId="{20060F2E-A74A-4118-BC6A-E62C162857D0}" srcOrd="0" destOrd="0" presId="urn:microsoft.com/office/officeart/2009/layout/CirclePictureHierarchy"/>
    <dgm:cxn modelId="{2185C3A7-5F5F-484F-94C9-FB6E937C16BB}" srcId="{4E525370-0C0A-4431-B56B-E2E7F5F800A5}" destId="{85EFC35D-FDEA-4A8E-894E-12C042C69039}" srcOrd="0" destOrd="0" parTransId="{2063785F-5B6D-488F-A307-083438037288}" sibTransId="{D12EE7D4-F128-4EEA-9C5F-AD7D1B26F759}"/>
    <dgm:cxn modelId="{93F663A8-7FF9-4680-95C2-D3BFFCFDD0EC}" srcId="{8B67C048-61EC-477B-A868-EDEBCE62464E}" destId="{4E525370-0C0A-4431-B56B-E2E7F5F800A5}" srcOrd="1" destOrd="0" parTransId="{AE3448E5-F1CD-45EB-94BE-2BBEE78F15A8}" sibTransId="{F558795B-AA95-44C0-9C28-C0980586F589}"/>
    <dgm:cxn modelId="{3ED027A6-3136-46F0-9860-BE9C106DB5D9}" type="presOf" srcId="{4E525370-0C0A-4431-B56B-E2E7F5F800A5}" destId="{701FAB56-2591-40F4-A8D5-4D3DA5C8FF7F}" srcOrd="0" destOrd="0" presId="urn:microsoft.com/office/officeart/2009/layout/CirclePictureHierarchy"/>
    <dgm:cxn modelId="{7BC49290-5A4B-4421-BC4F-A484A2591A33}" type="presOf" srcId="{8B67C048-61EC-477B-A868-EDEBCE62464E}" destId="{E0667B52-8441-48D8-9DAA-9788F46DB024}" srcOrd="0" destOrd="0" presId="urn:microsoft.com/office/officeart/2009/layout/CirclePictureHierarchy"/>
    <dgm:cxn modelId="{44AFDF65-07B4-464A-9C17-31C341F31951}" type="presOf" srcId="{A50EC723-1068-4D3B-90E5-06D7153A7655}" destId="{90D0FDAA-249C-47CA-A70A-EDF1D1EE9913}" srcOrd="0" destOrd="0" presId="urn:microsoft.com/office/officeart/2009/layout/CirclePictureHierarchy"/>
    <dgm:cxn modelId="{90194BBC-A085-4031-83D9-86154F8649CC}" type="presOf" srcId="{C84C25E0-ABEA-41C6-A8F7-48F86624FDA6}" destId="{42D79477-235E-4538-A709-E5B4C9D54DA0}" srcOrd="0" destOrd="0" presId="urn:microsoft.com/office/officeart/2009/layout/CirclePictureHierarchy"/>
    <dgm:cxn modelId="{2736A24C-7B14-4798-AD04-D90F5F759D94}" type="presOf" srcId="{AB086415-7CAD-4085-A30C-8319BA10F2D1}" destId="{47DC5AA1-5352-44E0-9602-47A6168DF8CA}" srcOrd="0" destOrd="0" presId="urn:microsoft.com/office/officeart/2009/layout/CirclePictureHierarchy"/>
    <dgm:cxn modelId="{4F5E059D-C728-418A-862E-542128FCE2D0}" type="presOf" srcId="{45D683A7-685C-4C7B-A00D-1895B0BCEC58}" destId="{3056491B-3801-4755-B651-2BCA6F7B3FD4}" srcOrd="0" destOrd="0" presId="urn:microsoft.com/office/officeart/2009/layout/CirclePictureHierarchy"/>
    <dgm:cxn modelId="{5D432D7F-6EB1-4C50-8A1B-02C61FDA1C8B}" type="presOf" srcId="{DFD6C69A-B03C-4F0A-BE7A-DF292FD629F9}" destId="{EB51CF8E-EA4A-42AE-8643-27E690F637D2}" srcOrd="0" destOrd="0" presId="urn:microsoft.com/office/officeart/2009/layout/CirclePictureHierarchy"/>
    <dgm:cxn modelId="{6E0F35FA-2ECF-4CEF-867B-BBCD721363E7}" srcId="{45D683A7-685C-4C7B-A00D-1895B0BCEC58}" destId="{8B67C048-61EC-477B-A868-EDEBCE62464E}" srcOrd="1" destOrd="0" parTransId="{D51518A2-CA87-42DF-9503-5CD0B9007CC3}" sibTransId="{5A9D921A-B5C4-4AD5-A356-842EFC778EB8}"/>
    <dgm:cxn modelId="{CDF7F6CC-E977-4E11-8929-A0F6493D365D}" type="presOf" srcId="{08F8CD15-AAC0-40BF-870A-329B17BDBB04}" destId="{E0BC4C30-6270-450A-9D73-1033FE44676F}" srcOrd="0" destOrd="0" presId="urn:microsoft.com/office/officeart/2009/layout/CirclePictureHierarchy"/>
    <dgm:cxn modelId="{5D0B97D9-A4C8-424A-A457-F25B5B31F56D}" type="presOf" srcId="{9AA7191D-57DD-47B2-BB5A-A6709CEC01DB}" destId="{B7F604C8-FEA8-4E2F-A77D-54726EBA5624}" srcOrd="0" destOrd="0" presId="urn:microsoft.com/office/officeart/2009/layout/CirclePictureHierarchy"/>
    <dgm:cxn modelId="{78EA66C1-65C6-4B3A-978B-C90FF0C0FD78}" type="presOf" srcId="{AE3448E5-F1CD-45EB-94BE-2BBEE78F15A8}" destId="{6E2DCB66-3248-43D5-9444-7E5EF4FDA03D}" srcOrd="0" destOrd="0" presId="urn:microsoft.com/office/officeart/2009/layout/CirclePictureHierarchy"/>
    <dgm:cxn modelId="{62FF18F4-D781-4EAD-B1A2-7603AB61AFFF}" srcId="{85EFC35D-FDEA-4A8E-894E-12C042C69039}" destId="{A50EC723-1068-4D3B-90E5-06D7153A7655}" srcOrd="0" destOrd="0" parTransId="{BE4FA511-ADDB-4617-BAE6-3ACF9D6D4175}" sibTransId="{8F5DDF7D-94D2-4475-A330-B9541CD438BB}"/>
    <dgm:cxn modelId="{55356E04-E7D8-406D-829A-134105D0B657}" type="presParOf" srcId="{3056491B-3801-4755-B651-2BCA6F7B3FD4}" destId="{678F2F64-02FF-4115-A54D-FD3D5C60311F}" srcOrd="0" destOrd="0" presId="urn:microsoft.com/office/officeart/2009/layout/CirclePictureHierarchy"/>
    <dgm:cxn modelId="{D475F134-A1AB-4682-8D58-BFD6F9FD3309}" type="presParOf" srcId="{678F2F64-02FF-4115-A54D-FD3D5C60311F}" destId="{A29B4A7C-656A-439F-88DD-44356BADC842}" srcOrd="0" destOrd="0" presId="urn:microsoft.com/office/officeart/2009/layout/CirclePictureHierarchy"/>
    <dgm:cxn modelId="{813378D1-1427-400A-BDCA-C627E952689B}" type="presParOf" srcId="{A29B4A7C-656A-439F-88DD-44356BADC842}" destId="{BBC23980-D5CC-4F17-86DE-947D28FC2ECD}" srcOrd="0" destOrd="0" presId="urn:microsoft.com/office/officeart/2009/layout/CirclePictureHierarchy"/>
    <dgm:cxn modelId="{9FFD6506-4EC2-41AE-B680-A59A4363E06B}" type="presParOf" srcId="{A29B4A7C-656A-439F-88DD-44356BADC842}" destId="{47DC5AA1-5352-44E0-9602-47A6168DF8CA}" srcOrd="1" destOrd="0" presId="urn:microsoft.com/office/officeart/2009/layout/CirclePictureHierarchy"/>
    <dgm:cxn modelId="{E07A3893-3658-4EDD-9905-BCD4AB4B902E}" type="presParOf" srcId="{678F2F64-02FF-4115-A54D-FD3D5C60311F}" destId="{A2C89637-14AF-4D4D-BE38-5E414163B28F}" srcOrd="1" destOrd="0" presId="urn:microsoft.com/office/officeart/2009/layout/CirclePictureHierarchy"/>
    <dgm:cxn modelId="{3C301D9E-68C4-4CC3-8F84-83FCEE37ECE6}" type="presParOf" srcId="{3056491B-3801-4755-B651-2BCA6F7B3FD4}" destId="{92A7D4D5-148F-4667-A3B6-FD83AFDFBFA0}" srcOrd="1" destOrd="0" presId="urn:microsoft.com/office/officeart/2009/layout/CirclePictureHierarchy"/>
    <dgm:cxn modelId="{401B7DEC-B043-4CD7-ABE7-2B4E1E8DCC05}" type="presParOf" srcId="{92A7D4D5-148F-4667-A3B6-FD83AFDFBFA0}" destId="{F9734C81-1138-4B97-96CC-56918BF0385A}" srcOrd="0" destOrd="0" presId="urn:microsoft.com/office/officeart/2009/layout/CirclePictureHierarchy"/>
    <dgm:cxn modelId="{1F77BFF8-D3F2-4FD4-A06A-1CC28766572F}" type="presParOf" srcId="{F9734C81-1138-4B97-96CC-56918BF0385A}" destId="{A6EEB72E-ED5B-451E-8186-6F998BA66E29}" srcOrd="0" destOrd="0" presId="urn:microsoft.com/office/officeart/2009/layout/CirclePictureHierarchy"/>
    <dgm:cxn modelId="{05CA45B6-F79C-4CAE-AD01-425A338241F2}" type="presParOf" srcId="{F9734C81-1138-4B97-96CC-56918BF0385A}" destId="{E0667B52-8441-48D8-9DAA-9788F46DB024}" srcOrd="1" destOrd="0" presId="urn:microsoft.com/office/officeart/2009/layout/CirclePictureHierarchy"/>
    <dgm:cxn modelId="{7B7DA196-EFD8-45D8-8DA8-29FE2102F8E2}" type="presParOf" srcId="{92A7D4D5-148F-4667-A3B6-FD83AFDFBFA0}" destId="{32A71348-BD34-4D83-B9FB-677D981F13C2}" srcOrd="1" destOrd="0" presId="urn:microsoft.com/office/officeart/2009/layout/CirclePictureHierarchy"/>
    <dgm:cxn modelId="{E878E114-0D0C-47C5-8550-F5BF114AB849}" type="presParOf" srcId="{32A71348-BD34-4D83-B9FB-677D981F13C2}" destId="{7033357C-B3F9-48AC-B889-4914D5D1ABD4}" srcOrd="0" destOrd="0" presId="urn:microsoft.com/office/officeart/2009/layout/CirclePictureHierarchy"/>
    <dgm:cxn modelId="{98D3B2A4-30B4-4B24-BFCD-28E313668244}" type="presParOf" srcId="{32A71348-BD34-4D83-B9FB-677D981F13C2}" destId="{111BFD81-FABA-4355-8459-E786D62485C3}" srcOrd="1" destOrd="0" presId="urn:microsoft.com/office/officeart/2009/layout/CirclePictureHierarchy"/>
    <dgm:cxn modelId="{774AD993-A5A1-487F-8DF8-3E2592FB5670}" type="presParOf" srcId="{111BFD81-FABA-4355-8459-E786D62485C3}" destId="{A33A1DCD-B7F7-48F6-BE64-55DBB09C5A72}" srcOrd="0" destOrd="0" presId="urn:microsoft.com/office/officeart/2009/layout/CirclePictureHierarchy"/>
    <dgm:cxn modelId="{37A3359D-31F3-481A-842B-8157F38D9AF9}" type="presParOf" srcId="{A33A1DCD-B7F7-48F6-BE64-55DBB09C5A72}" destId="{A9FD12D5-6A62-4693-959F-2F4B9FBB2F6C}" srcOrd="0" destOrd="0" presId="urn:microsoft.com/office/officeart/2009/layout/CirclePictureHierarchy"/>
    <dgm:cxn modelId="{9C88D90B-2BCA-444B-9FA6-B5AD07A80FC9}" type="presParOf" srcId="{A33A1DCD-B7F7-48F6-BE64-55DBB09C5A72}" destId="{B7F604C8-FEA8-4E2F-A77D-54726EBA5624}" srcOrd="1" destOrd="0" presId="urn:microsoft.com/office/officeart/2009/layout/CirclePictureHierarchy"/>
    <dgm:cxn modelId="{58FA6DCC-9890-4415-ADD0-0D47C47DA99C}" type="presParOf" srcId="{111BFD81-FABA-4355-8459-E786D62485C3}" destId="{8DB2A117-7752-4EB3-8530-4DDB8E99D896}" srcOrd="1" destOrd="0" presId="urn:microsoft.com/office/officeart/2009/layout/CirclePictureHierarchy"/>
    <dgm:cxn modelId="{5AE2983A-AE2E-4C50-B168-45124BFD9ECC}" type="presParOf" srcId="{32A71348-BD34-4D83-B9FB-677D981F13C2}" destId="{6E2DCB66-3248-43D5-9444-7E5EF4FDA03D}" srcOrd="2" destOrd="0" presId="urn:microsoft.com/office/officeart/2009/layout/CirclePictureHierarchy"/>
    <dgm:cxn modelId="{E415AD1B-4E88-4516-B480-879A289D601C}" type="presParOf" srcId="{32A71348-BD34-4D83-B9FB-677D981F13C2}" destId="{2673471A-9522-4A59-B343-25CFEFE89898}" srcOrd="3" destOrd="0" presId="urn:microsoft.com/office/officeart/2009/layout/CirclePictureHierarchy"/>
    <dgm:cxn modelId="{D16FE14D-D53A-4A79-B053-EC68BF592141}" type="presParOf" srcId="{2673471A-9522-4A59-B343-25CFEFE89898}" destId="{94B18BD5-4A60-4E43-BB48-7E5C169C88D0}" srcOrd="0" destOrd="0" presId="urn:microsoft.com/office/officeart/2009/layout/CirclePictureHierarchy"/>
    <dgm:cxn modelId="{93E1A073-B1E0-4568-A933-342D26765840}" type="presParOf" srcId="{94B18BD5-4A60-4E43-BB48-7E5C169C88D0}" destId="{7F3A4627-91AD-4441-88E9-18C78FEF17EE}" srcOrd="0" destOrd="0" presId="urn:microsoft.com/office/officeart/2009/layout/CirclePictureHierarchy"/>
    <dgm:cxn modelId="{D9C529F0-CFA2-4574-876E-F7A40B4D1029}" type="presParOf" srcId="{94B18BD5-4A60-4E43-BB48-7E5C169C88D0}" destId="{701FAB56-2591-40F4-A8D5-4D3DA5C8FF7F}" srcOrd="1" destOrd="0" presId="urn:microsoft.com/office/officeart/2009/layout/CirclePictureHierarchy"/>
    <dgm:cxn modelId="{9BF07C89-2262-4F8B-9FA6-5A7B4F52A62E}" type="presParOf" srcId="{2673471A-9522-4A59-B343-25CFEFE89898}" destId="{89DCA7FD-C986-4012-B575-9545ED4F4F2B}" srcOrd="1" destOrd="0" presId="urn:microsoft.com/office/officeart/2009/layout/CirclePictureHierarchy"/>
    <dgm:cxn modelId="{265B3AF4-9494-4741-BD54-DECD54BF96ED}" type="presParOf" srcId="{89DCA7FD-C986-4012-B575-9545ED4F4F2B}" destId="{089C4A1E-DD4A-4DBA-A4DB-FE1DBEAB74C9}" srcOrd="0" destOrd="0" presId="urn:microsoft.com/office/officeart/2009/layout/CirclePictureHierarchy"/>
    <dgm:cxn modelId="{2457F1A4-4559-49E5-8D2E-780E75BCA393}" type="presParOf" srcId="{89DCA7FD-C986-4012-B575-9545ED4F4F2B}" destId="{CD6BA8BE-3D02-4E80-91FD-F91076C6A9CA}" srcOrd="1" destOrd="0" presId="urn:microsoft.com/office/officeart/2009/layout/CirclePictureHierarchy"/>
    <dgm:cxn modelId="{7105439A-3BB6-4CF9-8F85-BD1037F46AF6}" type="presParOf" srcId="{CD6BA8BE-3D02-4E80-91FD-F91076C6A9CA}" destId="{C7197EB5-896E-45A6-B8B0-C266616460D5}" srcOrd="0" destOrd="0" presId="urn:microsoft.com/office/officeart/2009/layout/CirclePictureHierarchy"/>
    <dgm:cxn modelId="{0D06910A-EA48-468A-B616-CB9B5BB2B5F4}" type="presParOf" srcId="{C7197EB5-896E-45A6-B8B0-C266616460D5}" destId="{0AB3E5DB-9C31-4249-AA2A-4126926A083A}" srcOrd="0" destOrd="0" presId="urn:microsoft.com/office/officeart/2009/layout/CirclePictureHierarchy"/>
    <dgm:cxn modelId="{B18460D7-CBD4-4820-8E4E-9EC91DF8FA95}" type="presParOf" srcId="{C7197EB5-896E-45A6-B8B0-C266616460D5}" destId="{EE99BC41-BDF3-4E8B-9248-39E99212EC8A}" srcOrd="1" destOrd="0" presId="urn:microsoft.com/office/officeart/2009/layout/CirclePictureHierarchy"/>
    <dgm:cxn modelId="{F7AAF5E3-0E54-496C-8EA6-71DB3588206C}" type="presParOf" srcId="{CD6BA8BE-3D02-4E80-91FD-F91076C6A9CA}" destId="{26F13CC0-2E90-4DA5-AB50-037BE2B62914}" srcOrd="1" destOrd="0" presId="urn:microsoft.com/office/officeart/2009/layout/CirclePictureHierarchy"/>
    <dgm:cxn modelId="{6BCF3165-27C1-4E5B-AD8D-32B98A489EED}" type="presParOf" srcId="{26F13CC0-2E90-4DA5-AB50-037BE2B62914}" destId="{20060F2E-A74A-4118-BC6A-E62C162857D0}" srcOrd="0" destOrd="0" presId="urn:microsoft.com/office/officeart/2009/layout/CirclePictureHierarchy"/>
    <dgm:cxn modelId="{F8055B66-2D80-4827-8C7E-75BC2E75C23E}" type="presParOf" srcId="{26F13CC0-2E90-4DA5-AB50-037BE2B62914}" destId="{C97AF482-4170-4247-B90C-3182FD773B2B}" srcOrd="1" destOrd="0" presId="urn:microsoft.com/office/officeart/2009/layout/CirclePictureHierarchy"/>
    <dgm:cxn modelId="{463C8002-812C-492F-BD68-7D9BD4806F42}" type="presParOf" srcId="{C97AF482-4170-4247-B90C-3182FD773B2B}" destId="{C23CA1B5-887F-4657-A950-4D8B18BAE8CA}" srcOrd="0" destOrd="0" presId="urn:microsoft.com/office/officeart/2009/layout/CirclePictureHierarchy"/>
    <dgm:cxn modelId="{5FB78319-C320-4228-B619-A9F890477F58}" type="presParOf" srcId="{C23CA1B5-887F-4657-A950-4D8B18BAE8CA}" destId="{81EDE721-F442-4DE8-8465-2BAA1AC27395}" srcOrd="0" destOrd="0" presId="urn:microsoft.com/office/officeart/2009/layout/CirclePictureHierarchy"/>
    <dgm:cxn modelId="{BC89442D-91AC-4A33-A684-B5B374255320}" type="presParOf" srcId="{C23CA1B5-887F-4657-A950-4D8B18BAE8CA}" destId="{90D0FDAA-249C-47CA-A70A-EDF1D1EE9913}" srcOrd="1" destOrd="0" presId="urn:microsoft.com/office/officeart/2009/layout/CirclePictureHierarchy"/>
    <dgm:cxn modelId="{1AF5FB11-3918-4491-81ED-83F6EA35A3CE}" type="presParOf" srcId="{C97AF482-4170-4247-B90C-3182FD773B2B}" destId="{55E9CD6B-BAE1-4A24-AB7B-38F38645196E}" srcOrd="1" destOrd="0" presId="urn:microsoft.com/office/officeart/2009/layout/CirclePictureHierarchy"/>
    <dgm:cxn modelId="{54E308F1-5E34-4366-A10F-FD962A00B422}" type="presParOf" srcId="{26F13CC0-2E90-4DA5-AB50-037BE2B62914}" destId="{E0BC4C30-6270-450A-9D73-1033FE44676F}" srcOrd="2" destOrd="0" presId="urn:microsoft.com/office/officeart/2009/layout/CirclePictureHierarchy"/>
    <dgm:cxn modelId="{11061681-61CA-404E-B268-E2891ED818C4}" type="presParOf" srcId="{26F13CC0-2E90-4DA5-AB50-037BE2B62914}" destId="{8337CA76-41EE-491D-AFE0-1AF9721E2BAF}" srcOrd="3" destOrd="0" presId="urn:microsoft.com/office/officeart/2009/layout/CirclePictureHierarchy"/>
    <dgm:cxn modelId="{6AF8C070-55E6-4514-8BF0-2DE1639FD848}" type="presParOf" srcId="{8337CA76-41EE-491D-AFE0-1AF9721E2BAF}" destId="{A47AAD8F-54D6-499B-9F39-8A36E038E845}" srcOrd="0" destOrd="0" presId="urn:microsoft.com/office/officeart/2009/layout/CirclePictureHierarchy"/>
    <dgm:cxn modelId="{6538FAFE-C83F-40FB-939E-50FE83DD097F}" type="presParOf" srcId="{A47AAD8F-54D6-499B-9F39-8A36E038E845}" destId="{4322E1C6-25C1-4D74-A796-C6E1734A0976}" srcOrd="0" destOrd="0" presId="urn:microsoft.com/office/officeart/2009/layout/CirclePictureHierarchy"/>
    <dgm:cxn modelId="{3AECF8F1-E3B4-45BA-9570-E0173EFE71CB}" type="presParOf" srcId="{A47AAD8F-54D6-499B-9F39-8A36E038E845}" destId="{42D79477-235E-4538-A709-E5B4C9D54DA0}" srcOrd="1" destOrd="0" presId="urn:microsoft.com/office/officeart/2009/layout/CirclePictureHierarchy"/>
    <dgm:cxn modelId="{9C8E25D8-66DF-4DBE-8268-D78873976419}" type="presParOf" srcId="{8337CA76-41EE-491D-AFE0-1AF9721E2BAF}" destId="{6EB75665-76CA-48DA-8A6B-2D9F5B0FAEB2}" srcOrd="1" destOrd="0" presId="urn:microsoft.com/office/officeart/2009/layout/CirclePictureHierarchy"/>
    <dgm:cxn modelId="{92CF6697-60A9-4F4F-AC8E-2E715F62697F}" type="presParOf" srcId="{6EB75665-76CA-48DA-8A6B-2D9F5B0FAEB2}" destId="{EB51CF8E-EA4A-42AE-8643-27E690F637D2}" srcOrd="0" destOrd="0" presId="urn:microsoft.com/office/officeart/2009/layout/CirclePictureHierarchy"/>
    <dgm:cxn modelId="{D9F7C87D-FFF9-439C-8501-8263973D982D}" type="presParOf" srcId="{6EB75665-76CA-48DA-8A6B-2D9F5B0FAEB2}" destId="{609760C9-6EF6-4BDD-95A9-7F3B4939B608}" srcOrd="1" destOrd="0" presId="urn:microsoft.com/office/officeart/2009/layout/CirclePictureHierarchy"/>
    <dgm:cxn modelId="{CD0DD0BD-BFAA-4936-8B4C-D27B4FBDAB96}" type="presParOf" srcId="{609760C9-6EF6-4BDD-95A9-7F3B4939B608}" destId="{93C52184-C70D-4ABE-9F10-5AB09C006BC6}" srcOrd="0" destOrd="0" presId="urn:microsoft.com/office/officeart/2009/layout/CirclePictureHierarchy"/>
    <dgm:cxn modelId="{43BC575C-9F85-467B-9543-024270A99BF8}" type="presParOf" srcId="{93C52184-C70D-4ABE-9F10-5AB09C006BC6}" destId="{F6578391-F553-4391-90B6-0D512D71BC42}" srcOrd="0" destOrd="0" presId="urn:microsoft.com/office/officeart/2009/layout/CirclePictureHierarchy"/>
    <dgm:cxn modelId="{6EDCF695-3DD3-4F15-8604-1216D0E0620E}" type="presParOf" srcId="{93C52184-C70D-4ABE-9F10-5AB09C006BC6}" destId="{B37BF39E-D93B-4A9C-AAEF-C5CEC4E90DDF}" srcOrd="1" destOrd="0" presId="urn:microsoft.com/office/officeart/2009/layout/CirclePictureHierarchy"/>
    <dgm:cxn modelId="{2FF96791-47EE-424D-902F-D32809E981A7}" type="presParOf" srcId="{609760C9-6EF6-4BDD-95A9-7F3B4939B608}" destId="{4F63555B-83BD-4C86-98E3-425152294EE8}"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AB877-5A03-49C6-8EAE-4CCB5A812086}">
      <dsp:nvSpPr>
        <dsp:cNvPr id="0" name=""/>
        <dsp:cNvSpPr/>
      </dsp:nvSpPr>
      <dsp:spPr>
        <a:xfrm>
          <a:off x="7736346" y="2201093"/>
          <a:ext cx="284550" cy="91440"/>
        </a:xfrm>
        <a:custGeom>
          <a:avLst/>
          <a:gdLst/>
          <a:ahLst/>
          <a:cxnLst/>
          <a:rect l="0" t="0" r="0" b="0"/>
          <a:pathLst>
            <a:path>
              <a:moveTo>
                <a:pt x="0" y="45720"/>
              </a:moveTo>
              <a:lnTo>
                <a:pt x="0" y="62146"/>
              </a:lnTo>
              <a:lnTo>
                <a:pt x="284550" y="62146"/>
              </a:lnTo>
              <a:lnTo>
                <a:pt x="28455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6070F6-FDCB-4906-8910-D2BED99DF91D}">
      <dsp:nvSpPr>
        <dsp:cNvPr id="0" name=""/>
        <dsp:cNvSpPr/>
      </dsp:nvSpPr>
      <dsp:spPr>
        <a:xfrm>
          <a:off x="7690626" y="2201093"/>
          <a:ext cx="91440" cy="91440"/>
        </a:xfrm>
        <a:custGeom>
          <a:avLst/>
          <a:gdLst/>
          <a:ahLst/>
          <a:cxnLst/>
          <a:rect l="0" t="0" r="0" b="0"/>
          <a:pathLst>
            <a:path>
              <a:moveTo>
                <a:pt x="45720" y="45720"/>
              </a:moveTo>
              <a:lnTo>
                <a:pt x="4572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A9A536-47D4-4888-B9F9-DFC9F1008222}">
      <dsp:nvSpPr>
        <dsp:cNvPr id="0" name=""/>
        <dsp:cNvSpPr/>
      </dsp:nvSpPr>
      <dsp:spPr>
        <a:xfrm>
          <a:off x="7451796" y="2201093"/>
          <a:ext cx="284550" cy="91440"/>
        </a:xfrm>
        <a:custGeom>
          <a:avLst/>
          <a:gdLst/>
          <a:ahLst/>
          <a:cxnLst/>
          <a:rect l="0" t="0" r="0" b="0"/>
          <a:pathLst>
            <a:path>
              <a:moveTo>
                <a:pt x="284550" y="45720"/>
              </a:moveTo>
              <a:lnTo>
                <a:pt x="284550"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D656EA-FAB1-405F-8F73-220394A650ED}">
      <dsp:nvSpPr>
        <dsp:cNvPr id="0" name=""/>
        <dsp:cNvSpPr/>
      </dsp:nvSpPr>
      <dsp:spPr>
        <a:xfrm>
          <a:off x="3610370" y="2201093"/>
          <a:ext cx="3556875" cy="91440"/>
        </a:xfrm>
        <a:custGeom>
          <a:avLst/>
          <a:gdLst/>
          <a:ahLst/>
          <a:cxnLst/>
          <a:rect l="0" t="0" r="0" b="0"/>
          <a:pathLst>
            <a:path>
              <a:moveTo>
                <a:pt x="0" y="45720"/>
              </a:moveTo>
              <a:lnTo>
                <a:pt x="0" y="62146"/>
              </a:lnTo>
              <a:lnTo>
                <a:pt x="3556875" y="62146"/>
              </a:lnTo>
              <a:lnTo>
                <a:pt x="3556875"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192466-D92E-41CA-8253-395FC75D1EF7}">
      <dsp:nvSpPr>
        <dsp:cNvPr id="0" name=""/>
        <dsp:cNvSpPr/>
      </dsp:nvSpPr>
      <dsp:spPr>
        <a:xfrm>
          <a:off x="3610370" y="2201093"/>
          <a:ext cx="3272325" cy="91440"/>
        </a:xfrm>
        <a:custGeom>
          <a:avLst/>
          <a:gdLst/>
          <a:ahLst/>
          <a:cxnLst/>
          <a:rect l="0" t="0" r="0" b="0"/>
          <a:pathLst>
            <a:path>
              <a:moveTo>
                <a:pt x="0" y="45720"/>
              </a:moveTo>
              <a:lnTo>
                <a:pt x="0" y="62146"/>
              </a:lnTo>
              <a:lnTo>
                <a:pt x="3272325" y="62146"/>
              </a:lnTo>
              <a:lnTo>
                <a:pt x="3272325"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8FE467-4C6B-4B35-9542-516CCDCEAB37}">
      <dsp:nvSpPr>
        <dsp:cNvPr id="0" name=""/>
        <dsp:cNvSpPr/>
      </dsp:nvSpPr>
      <dsp:spPr>
        <a:xfrm>
          <a:off x="3610370" y="2201093"/>
          <a:ext cx="2987775" cy="91440"/>
        </a:xfrm>
        <a:custGeom>
          <a:avLst/>
          <a:gdLst/>
          <a:ahLst/>
          <a:cxnLst/>
          <a:rect l="0" t="0" r="0" b="0"/>
          <a:pathLst>
            <a:path>
              <a:moveTo>
                <a:pt x="0" y="45720"/>
              </a:moveTo>
              <a:lnTo>
                <a:pt x="0" y="62146"/>
              </a:lnTo>
              <a:lnTo>
                <a:pt x="2987775" y="62146"/>
              </a:lnTo>
              <a:lnTo>
                <a:pt x="2987775"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E50D97-4C5F-4DC2-ABE3-B8471BF9FFD3}">
      <dsp:nvSpPr>
        <dsp:cNvPr id="0" name=""/>
        <dsp:cNvSpPr/>
      </dsp:nvSpPr>
      <dsp:spPr>
        <a:xfrm>
          <a:off x="3610370" y="2201093"/>
          <a:ext cx="2703225" cy="91440"/>
        </a:xfrm>
        <a:custGeom>
          <a:avLst/>
          <a:gdLst/>
          <a:ahLst/>
          <a:cxnLst/>
          <a:rect l="0" t="0" r="0" b="0"/>
          <a:pathLst>
            <a:path>
              <a:moveTo>
                <a:pt x="0" y="45720"/>
              </a:moveTo>
              <a:lnTo>
                <a:pt x="0" y="62146"/>
              </a:lnTo>
              <a:lnTo>
                <a:pt x="2703225" y="62146"/>
              </a:lnTo>
              <a:lnTo>
                <a:pt x="2703225"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E11676-09EC-46DE-B171-C5A0C081B9C6}">
      <dsp:nvSpPr>
        <dsp:cNvPr id="0" name=""/>
        <dsp:cNvSpPr/>
      </dsp:nvSpPr>
      <dsp:spPr>
        <a:xfrm>
          <a:off x="3610370" y="2201093"/>
          <a:ext cx="2418675" cy="91440"/>
        </a:xfrm>
        <a:custGeom>
          <a:avLst/>
          <a:gdLst/>
          <a:ahLst/>
          <a:cxnLst/>
          <a:rect l="0" t="0" r="0" b="0"/>
          <a:pathLst>
            <a:path>
              <a:moveTo>
                <a:pt x="0" y="45720"/>
              </a:moveTo>
              <a:lnTo>
                <a:pt x="0" y="62146"/>
              </a:lnTo>
              <a:lnTo>
                <a:pt x="2418675" y="62146"/>
              </a:lnTo>
              <a:lnTo>
                <a:pt x="2418675"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3E32AC-54A2-4A78-A9A9-C0C7D5D7DAAA}">
      <dsp:nvSpPr>
        <dsp:cNvPr id="0" name=""/>
        <dsp:cNvSpPr/>
      </dsp:nvSpPr>
      <dsp:spPr>
        <a:xfrm>
          <a:off x="3610370" y="2201093"/>
          <a:ext cx="2134125" cy="91440"/>
        </a:xfrm>
        <a:custGeom>
          <a:avLst/>
          <a:gdLst/>
          <a:ahLst/>
          <a:cxnLst/>
          <a:rect l="0" t="0" r="0" b="0"/>
          <a:pathLst>
            <a:path>
              <a:moveTo>
                <a:pt x="0" y="45720"/>
              </a:moveTo>
              <a:lnTo>
                <a:pt x="0" y="62146"/>
              </a:lnTo>
              <a:lnTo>
                <a:pt x="2134125" y="62146"/>
              </a:lnTo>
              <a:lnTo>
                <a:pt x="2134125"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44FBA8-4944-44EB-B3FE-B114A8785039}">
      <dsp:nvSpPr>
        <dsp:cNvPr id="0" name=""/>
        <dsp:cNvSpPr/>
      </dsp:nvSpPr>
      <dsp:spPr>
        <a:xfrm>
          <a:off x="3610370" y="2201093"/>
          <a:ext cx="1849575" cy="91440"/>
        </a:xfrm>
        <a:custGeom>
          <a:avLst/>
          <a:gdLst/>
          <a:ahLst/>
          <a:cxnLst/>
          <a:rect l="0" t="0" r="0" b="0"/>
          <a:pathLst>
            <a:path>
              <a:moveTo>
                <a:pt x="0" y="45720"/>
              </a:moveTo>
              <a:lnTo>
                <a:pt x="0" y="62146"/>
              </a:lnTo>
              <a:lnTo>
                <a:pt x="1849575" y="62146"/>
              </a:lnTo>
              <a:lnTo>
                <a:pt x="1849575"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EE83CE-BB39-4F34-B51C-5BE9561C197D}">
      <dsp:nvSpPr>
        <dsp:cNvPr id="0" name=""/>
        <dsp:cNvSpPr/>
      </dsp:nvSpPr>
      <dsp:spPr>
        <a:xfrm>
          <a:off x="3610370" y="2201093"/>
          <a:ext cx="1565025" cy="91440"/>
        </a:xfrm>
        <a:custGeom>
          <a:avLst/>
          <a:gdLst/>
          <a:ahLst/>
          <a:cxnLst/>
          <a:rect l="0" t="0" r="0" b="0"/>
          <a:pathLst>
            <a:path>
              <a:moveTo>
                <a:pt x="0" y="45720"/>
              </a:moveTo>
              <a:lnTo>
                <a:pt x="0" y="62146"/>
              </a:lnTo>
              <a:lnTo>
                <a:pt x="1565025" y="62146"/>
              </a:lnTo>
              <a:lnTo>
                <a:pt x="1565025"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098C00-6805-4EC4-A57C-AEF0406B152B}">
      <dsp:nvSpPr>
        <dsp:cNvPr id="0" name=""/>
        <dsp:cNvSpPr/>
      </dsp:nvSpPr>
      <dsp:spPr>
        <a:xfrm>
          <a:off x="3610370" y="2201093"/>
          <a:ext cx="1280475" cy="91440"/>
        </a:xfrm>
        <a:custGeom>
          <a:avLst/>
          <a:gdLst/>
          <a:ahLst/>
          <a:cxnLst/>
          <a:rect l="0" t="0" r="0" b="0"/>
          <a:pathLst>
            <a:path>
              <a:moveTo>
                <a:pt x="0" y="45720"/>
              </a:moveTo>
              <a:lnTo>
                <a:pt x="0" y="62146"/>
              </a:lnTo>
              <a:lnTo>
                <a:pt x="1280475" y="62146"/>
              </a:lnTo>
              <a:lnTo>
                <a:pt x="1280475"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9E4E88-A39A-4642-98BC-EB5978E1F3A6}">
      <dsp:nvSpPr>
        <dsp:cNvPr id="0" name=""/>
        <dsp:cNvSpPr/>
      </dsp:nvSpPr>
      <dsp:spPr>
        <a:xfrm>
          <a:off x="3610370" y="2201093"/>
          <a:ext cx="995925" cy="91440"/>
        </a:xfrm>
        <a:custGeom>
          <a:avLst/>
          <a:gdLst/>
          <a:ahLst/>
          <a:cxnLst/>
          <a:rect l="0" t="0" r="0" b="0"/>
          <a:pathLst>
            <a:path>
              <a:moveTo>
                <a:pt x="0" y="45720"/>
              </a:moveTo>
              <a:lnTo>
                <a:pt x="0" y="62146"/>
              </a:lnTo>
              <a:lnTo>
                <a:pt x="995925" y="62146"/>
              </a:lnTo>
              <a:lnTo>
                <a:pt x="995925"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F82D57-3B4E-404C-8B9A-F8563F24E192}">
      <dsp:nvSpPr>
        <dsp:cNvPr id="0" name=""/>
        <dsp:cNvSpPr/>
      </dsp:nvSpPr>
      <dsp:spPr>
        <a:xfrm>
          <a:off x="3610370" y="2201093"/>
          <a:ext cx="711375" cy="91440"/>
        </a:xfrm>
        <a:custGeom>
          <a:avLst/>
          <a:gdLst/>
          <a:ahLst/>
          <a:cxnLst/>
          <a:rect l="0" t="0" r="0" b="0"/>
          <a:pathLst>
            <a:path>
              <a:moveTo>
                <a:pt x="0" y="45720"/>
              </a:moveTo>
              <a:lnTo>
                <a:pt x="0" y="62146"/>
              </a:lnTo>
              <a:lnTo>
                <a:pt x="711375" y="62146"/>
              </a:lnTo>
              <a:lnTo>
                <a:pt x="711375"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0C6717-5BE8-4C08-B198-DD3598ECF783}">
      <dsp:nvSpPr>
        <dsp:cNvPr id="0" name=""/>
        <dsp:cNvSpPr/>
      </dsp:nvSpPr>
      <dsp:spPr>
        <a:xfrm>
          <a:off x="3610370" y="2201093"/>
          <a:ext cx="426825" cy="91440"/>
        </a:xfrm>
        <a:custGeom>
          <a:avLst/>
          <a:gdLst/>
          <a:ahLst/>
          <a:cxnLst/>
          <a:rect l="0" t="0" r="0" b="0"/>
          <a:pathLst>
            <a:path>
              <a:moveTo>
                <a:pt x="0" y="45720"/>
              </a:moveTo>
              <a:lnTo>
                <a:pt x="0" y="62146"/>
              </a:lnTo>
              <a:lnTo>
                <a:pt x="426825" y="62146"/>
              </a:lnTo>
              <a:lnTo>
                <a:pt x="426825"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62FE16-7A6E-4839-BF1B-5BCA48458BD7}">
      <dsp:nvSpPr>
        <dsp:cNvPr id="0" name=""/>
        <dsp:cNvSpPr/>
      </dsp:nvSpPr>
      <dsp:spPr>
        <a:xfrm>
          <a:off x="3610370" y="2201093"/>
          <a:ext cx="142275" cy="91440"/>
        </a:xfrm>
        <a:custGeom>
          <a:avLst/>
          <a:gdLst/>
          <a:ahLst/>
          <a:cxnLst/>
          <a:rect l="0" t="0" r="0" b="0"/>
          <a:pathLst>
            <a:path>
              <a:moveTo>
                <a:pt x="0" y="45720"/>
              </a:moveTo>
              <a:lnTo>
                <a:pt x="0" y="62146"/>
              </a:lnTo>
              <a:lnTo>
                <a:pt x="142275" y="62146"/>
              </a:lnTo>
              <a:lnTo>
                <a:pt x="142275"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F237E1-BCD1-4D49-BD7A-412BF9D58B72}">
      <dsp:nvSpPr>
        <dsp:cNvPr id="0" name=""/>
        <dsp:cNvSpPr/>
      </dsp:nvSpPr>
      <dsp:spPr>
        <a:xfrm>
          <a:off x="3468095" y="2201093"/>
          <a:ext cx="142275" cy="91440"/>
        </a:xfrm>
        <a:custGeom>
          <a:avLst/>
          <a:gdLst/>
          <a:ahLst/>
          <a:cxnLst/>
          <a:rect l="0" t="0" r="0" b="0"/>
          <a:pathLst>
            <a:path>
              <a:moveTo>
                <a:pt x="142275" y="45720"/>
              </a:moveTo>
              <a:lnTo>
                <a:pt x="142275"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274D1E-6AB1-4584-BC31-CE5E0A6AB467}">
      <dsp:nvSpPr>
        <dsp:cNvPr id="0" name=""/>
        <dsp:cNvSpPr/>
      </dsp:nvSpPr>
      <dsp:spPr>
        <a:xfrm>
          <a:off x="3183545" y="2201093"/>
          <a:ext cx="426825" cy="91440"/>
        </a:xfrm>
        <a:custGeom>
          <a:avLst/>
          <a:gdLst/>
          <a:ahLst/>
          <a:cxnLst/>
          <a:rect l="0" t="0" r="0" b="0"/>
          <a:pathLst>
            <a:path>
              <a:moveTo>
                <a:pt x="426825" y="45720"/>
              </a:moveTo>
              <a:lnTo>
                <a:pt x="426825"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C6D2C2-3939-4B30-BE48-BE1712EEFEBA}">
      <dsp:nvSpPr>
        <dsp:cNvPr id="0" name=""/>
        <dsp:cNvSpPr/>
      </dsp:nvSpPr>
      <dsp:spPr>
        <a:xfrm>
          <a:off x="2898995" y="2201093"/>
          <a:ext cx="711375" cy="91440"/>
        </a:xfrm>
        <a:custGeom>
          <a:avLst/>
          <a:gdLst/>
          <a:ahLst/>
          <a:cxnLst/>
          <a:rect l="0" t="0" r="0" b="0"/>
          <a:pathLst>
            <a:path>
              <a:moveTo>
                <a:pt x="711375" y="45720"/>
              </a:moveTo>
              <a:lnTo>
                <a:pt x="711375"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707684-A4C3-4AE7-8558-0CAC8514DB31}">
      <dsp:nvSpPr>
        <dsp:cNvPr id="0" name=""/>
        <dsp:cNvSpPr/>
      </dsp:nvSpPr>
      <dsp:spPr>
        <a:xfrm>
          <a:off x="2614445" y="2201093"/>
          <a:ext cx="995925" cy="91440"/>
        </a:xfrm>
        <a:custGeom>
          <a:avLst/>
          <a:gdLst/>
          <a:ahLst/>
          <a:cxnLst/>
          <a:rect l="0" t="0" r="0" b="0"/>
          <a:pathLst>
            <a:path>
              <a:moveTo>
                <a:pt x="995925" y="45720"/>
              </a:moveTo>
              <a:lnTo>
                <a:pt x="995925"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BF1183-263A-46CF-B870-F35EE3F44EC2}">
      <dsp:nvSpPr>
        <dsp:cNvPr id="0" name=""/>
        <dsp:cNvSpPr/>
      </dsp:nvSpPr>
      <dsp:spPr>
        <a:xfrm>
          <a:off x="2329894" y="2201093"/>
          <a:ext cx="1280475" cy="91440"/>
        </a:xfrm>
        <a:custGeom>
          <a:avLst/>
          <a:gdLst/>
          <a:ahLst/>
          <a:cxnLst/>
          <a:rect l="0" t="0" r="0" b="0"/>
          <a:pathLst>
            <a:path>
              <a:moveTo>
                <a:pt x="1280475" y="45720"/>
              </a:moveTo>
              <a:lnTo>
                <a:pt x="1280475"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76ED5B-EE31-4C42-A959-2C6F575EFA5E}">
      <dsp:nvSpPr>
        <dsp:cNvPr id="0" name=""/>
        <dsp:cNvSpPr/>
      </dsp:nvSpPr>
      <dsp:spPr>
        <a:xfrm>
          <a:off x="2045344" y="2201093"/>
          <a:ext cx="1565025" cy="91440"/>
        </a:xfrm>
        <a:custGeom>
          <a:avLst/>
          <a:gdLst/>
          <a:ahLst/>
          <a:cxnLst/>
          <a:rect l="0" t="0" r="0" b="0"/>
          <a:pathLst>
            <a:path>
              <a:moveTo>
                <a:pt x="1565025" y="45720"/>
              </a:moveTo>
              <a:lnTo>
                <a:pt x="1565025"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C521D8-4B2D-4DB6-84B5-C36C20C3FC50}">
      <dsp:nvSpPr>
        <dsp:cNvPr id="0" name=""/>
        <dsp:cNvSpPr/>
      </dsp:nvSpPr>
      <dsp:spPr>
        <a:xfrm>
          <a:off x="1760794" y="2201093"/>
          <a:ext cx="1849575" cy="91440"/>
        </a:xfrm>
        <a:custGeom>
          <a:avLst/>
          <a:gdLst/>
          <a:ahLst/>
          <a:cxnLst/>
          <a:rect l="0" t="0" r="0" b="0"/>
          <a:pathLst>
            <a:path>
              <a:moveTo>
                <a:pt x="1849575" y="45720"/>
              </a:moveTo>
              <a:lnTo>
                <a:pt x="1849575"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47259E-D78C-410D-BB03-0C811F2A2FC2}">
      <dsp:nvSpPr>
        <dsp:cNvPr id="0" name=""/>
        <dsp:cNvSpPr/>
      </dsp:nvSpPr>
      <dsp:spPr>
        <a:xfrm>
          <a:off x="1476244" y="2201093"/>
          <a:ext cx="2134125" cy="91440"/>
        </a:xfrm>
        <a:custGeom>
          <a:avLst/>
          <a:gdLst/>
          <a:ahLst/>
          <a:cxnLst/>
          <a:rect l="0" t="0" r="0" b="0"/>
          <a:pathLst>
            <a:path>
              <a:moveTo>
                <a:pt x="2134125" y="45720"/>
              </a:moveTo>
              <a:lnTo>
                <a:pt x="2134125"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B11FE8-E1BE-40DD-B352-D6BBB2527CDA}">
      <dsp:nvSpPr>
        <dsp:cNvPr id="0" name=""/>
        <dsp:cNvSpPr/>
      </dsp:nvSpPr>
      <dsp:spPr>
        <a:xfrm>
          <a:off x="1191694" y="2201093"/>
          <a:ext cx="2418675" cy="91440"/>
        </a:xfrm>
        <a:custGeom>
          <a:avLst/>
          <a:gdLst/>
          <a:ahLst/>
          <a:cxnLst/>
          <a:rect l="0" t="0" r="0" b="0"/>
          <a:pathLst>
            <a:path>
              <a:moveTo>
                <a:pt x="2418675" y="45720"/>
              </a:moveTo>
              <a:lnTo>
                <a:pt x="2418675"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E2A2FB-AEBC-451B-AE9B-52A2214D75A7}">
      <dsp:nvSpPr>
        <dsp:cNvPr id="0" name=""/>
        <dsp:cNvSpPr/>
      </dsp:nvSpPr>
      <dsp:spPr>
        <a:xfrm>
          <a:off x="907144" y="2201093"/>
          <a:ext cx="2703225" cy="91440"/>
        </a:xfrm>
        <a:custGeom>
          <a:avLst/>
          <a:gdLst/>
          <a:ahLst/>
          <a:cxnLst/>
          <a:rect l="0" t="0" r="0" b="0"/>
          <a:pathLst>
            <a:path>
              <a:moveTo>
                <a:pt x="2703225" y="45720"/>
              </a:moveTo>
              <a:lnTo>
                <a:pt x="2703225"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B2CAF6-C0D0-4E7E-884E-9320FAD83BDA}">
      <dsp:nvSpPr>
        <dsp:cNvPr id="0" name=""/>
        <dsp:cNvSpPr/>
      </dsp:nvSpPr>
      <dsp:spPr>
        <a:xfrm>
          <a:off x="622594" y="2201093"/>
          <a:ext cx="2987775" cy="91440"/>
        </a:xfrm>
        <a:custGeom>
          <a:avLst/>
          <a:gdLst/>
          <a:ahLst/>
          <a:cxnLst/>
          <a:rect l="0" t="0" r="0" b="0"/>
          <a:pathLst>
            <a:path>
              <a:moveTo>
                <a:pt x="2987775" y="45720"/>
              </a:moveTo>
              <a:lnTo>
                <a:pt x="2987775"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BDCE88-1879-4499-B3CD-7F77F09E92FE}">
      <dsp:nvSpPr>
        <dsp:cNvPr id="0" name=""/>
        <dsp:cNvSpPr/>
      </dsp:nvSpPr>
      <dsp:spPr>
        <a:xfrm>
          <a:off x="338044" y="2201093"/>
          <a:ext cx="3272325" cy="91440"/>
        </a:xfrm>
        <a:custGeom>
          <a:avLst/>
          <a:gdLst/>
          <a:ahLst/>
          <a:cxnLst/>
          <a:rect l="0" t="0" r="0" b="0"/>
          <a:pathLst>
            <a:path>
              <a:moveTo>
                <a:pt x="3272325" y="45720"/>
              </a:moveTo>
              <a:lnTo>
                <a:pt x="3272325"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D0CBF2-FE4F-44A0-A8BC-5DEB080B7A21}">
      <dsp:nvSpPr>
        <dsp:cNvPr id="0" name=""/>
        <dsp:cNvSpPr/>
      </dsp:nvSpPr>
      <dsp:spPr>
        <a:xfrm>
          <a:off x="53494" y="2201093"/>
          <a:ext cx="3556875" cy="91440"/>
        </a:xfrm>
        <a:custGeom>
          <a:avLst/>
          <a:gdLst/>
          <a:ahLst/>
          <a:cxnLst/>
          <a:rect l="0" t="0" r="0" b="0"/>
          <a:pathLst>
            <a:path>
              <a:moveTo>
                <a:pt x="3556875" y="45720"/>
              </a:moveTo>
              <a:lnTo>
                <a:pt x="3556875" y="62146"/>
              </a:lnTo>
              <a:lnTo>
                <a:pt x="0" y="62146"/>
              </a:lnTo>
              <a:lnTo>
                <a:pt x="0" y="783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ECF19B-B19D-4C90-A083-06BA5A810DCF}">
      <dsp:nvSpPr>
        <dsp:cNvPr id="0" name=""/>
        <dsp:cNvSpPr/>
      </dsp:nvSpPr>
      <dsp:spPr>
        <a:xfrm>
          <a:off x="3558633" y="2143341"/>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4031F9-79CC-445D-8F69-8EED3AAF541D}">
      <dsp:nvSpPr>
        <dsp:cNvPr id="0" name=""/>
        <dsp:cNvSpPr/>
      </dsp:nvSpPr>
      <dsp:spPr>
        <a:xfrm>
          <a:off x="3662106" y="2143082"/>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なし（５　例　</a:t>
          </a:r>
          <a:r>
            <a:rPr kumimoji="1" lang="en-US" altLang="ja-JP" sz="500" kern="1200" dirty="0" smtClean="0"/>
            <a:t>id 298</a:t>
          </a:r>
          <a:r>
            <a:rPr kumimoji="1" lang="ja-JP" altLang="en-US" sz="500" kern="1200" dirty="0" smtClean="0"/>
            <a:t>）</a:t>
          </a:r>
          <a:endParaRPr kumimoji="1" lang="ja-JP" altLang="en-US" sz="500" kern="1200" dirty="0"/>
        </a:p>
      </dsp:txBody>
      <dsp:txXfrm>
        <a:off x="3662106" y="2143082"/>
        <a:ext cx="155209" cy="103472"/>
      </dsp:txXfrm>
    </dsp:sp>
    <dsp:sp modelId="{6935482C-6571-411D-9E88-D81784D7E447}">
      <dsp:nvSpPr>
        <dsp:cNvPr id="0" name=""/>
        <dsp:cNvSpPr/>
      </dsp:nvSpPr>
      <dsp:spPr>
        <a:xfrm>
          <a:off x="175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A7EF59-DB00-49ED-8C35-3392535173EC}">
      <dsp:nvSpPr>
        <dsp:cNvPr id="0" name=""/>
        <dsp:cNvSpPr/>
      </dsp:nvSpPr>
      <dsp:spPr>
        <a:xfrm>
          <a:off x="105230"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誰でもこのソフトウェアの複製と使用（１　例　</a:t>
          </a:r>
          <a:r>
            <a:rPr kumimoji="1" lang="en-US" altLang="ja-JP" sz="500" kern="1200" dirty="0" smtClean="0"/>
            <a:t>id 1751</a:t>
          </a:r>
          <a:r>
            <a:rPr kumimoji="1" lang="ja-JP" altLang="en-US" sz="500" kern="1200" dirty="0" smtClean="0"/>
            <a:t>）</a:t>
          </a:r>
          <a:endParaRPr kumimoji="1" lang="ja-JP" altLang="en-US" sz="500" kern="1200" dirty="0"/>
        </a:p>
      </dsp:txBody>
      <dsp:txXfrm>
        <a:off x="105230" y="2279149"/>
        <a:ext cx="155209" cy="103472"/>
      </dsp:txXfrm>
    </dsp:sp>
    <dsp:sp modelId="{C918E8DD-817F-43D7-B362-22B4E51CC1F3}">
      <dsp:nvSpPr>
        <dsp:cNvPr id="0" name=""/>
        <dsp:cNvSpPr/>
      </dsp:nvSpPr>
      <dsp:spPr>
        <a:xfrm>
          <a:off x="28630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9B8A4E-A29A-4CBB-A00E-6E2C6FC0A4D5}">
      <dsp:nvSpPr>
        <dsp:cNvPr id="0" name=""/>
        <dsp:cNvSpPr/>
      </dsp:nvSpPr>
      <dsp:spPr>
        <a:xfrm>
          <a:off x="389780"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他のどの人も組織もこのソフトウェアのソースファイルとバイナリフォームの修正、再配布、利用を著者は認める（９　例　</a:t>
          </a:r>
          <a:r>
            <a:rPr kumimoji="1" lang="en-US" altLang="ja-JP" sz="500" kern="1200" dirty="0" smtClean="0"/>
            <a:t>id 1316</a:t>
          </a:r>
          <a:r>
            <a:rPr kumimoji="1" lang="ja-JP" altLang="en-US" sz="500" kern="1200" dirty="0" smtClean="0"/>
            <a:t>）</a:t>
          </a:r>
          <a:endParaRPr kumimoji="1" lang="ja-JP" altLang="en-US" sz="500" kern="1200" dirty="0"/>
        </a:p>
      </dsp:txBody>
      <dsp:txXfrm>
        <a:off x="389780" y="2279149"/>
        <a:ext cx="155209" cy="103472"/>
      </dsp:txXfrm>
    </dsp:sp>
    <dsp:sp modelId="{65CB00D3-FD30-4151-AFCF-91D5EDD78541}">
      <dsp:nvSpPr>
        <dsp:cNvPr id="0" name=""/>
        <dsp:cNvSpPr/>
      </dsp:nvSpPr>
      <dsp:spPr>
        <a:xfrm>
          <a:off x="57085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EFFC1-409D-414E-ABEE-78BA71E3D5DD}">
      <dsp:nvSpPr>
        <dsp:cNvPr id="0" name=""/>
        <dsp:cNvSpPr/>
      </dsp:nvSpPr>
      <dsp:spPr>
        <a:xfrm>
          <a:off x="674330"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他のどの人も組織もこのソフトウェアの使用、修正を著者は認める（４　例　</a:t>
          </a:r>
          <a:r>
            <a:rPr kumimoji="1" lang="en-US" altLang="ja-JP" sz="500" kern="1200" dirty="0" smtClean="0"/>
            <a:t>id 1326</a:t>
          </a:r>
          <a:r>
            <a:rPr kumimoji="1" lang="ja-JP" altLang="en-US" sz="500" kern="1200" dirty="0" smtClean="0"/>
            <a:t>）</a:t>
          </a:r>
          <a:endParaRPr kumimoji="1" lang="ja-JP" altLang="en-US" sz="500" kern="1200" dirty="0"/>
        </a:p>
      </dsp:txBody>
      <dsp:txXfrm>
        <a:off x="674330" y="2279149"/>
        <a:ext cx="155209" cy="103472"/>
      </dsp:txXfrm>
    </dsp:sp>
    <dsp:sp modelId="{1B60F016-E3C7-421F-93EE-E20DCA325AEC}">
      <dsp:nvSpPr>
        <dsp:cNvPr id="0" name=""/>
        <dsp:cNvSpPr/>
      </dsp:nvSpPr>
      <dsp:spPr>
        <a:xfrm>
          <a:off x="85540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2715BB-317D-4695-B78D-76FA5529264C}">
      <dsp:nvSpPr>
        <dsp:cNvPr id="0" name=""/>
        <dsp:cNvSpPr/>
      </dsp:nvSpPr>
      <dsp:spPr>
        <a:xfrm>
          <a:off x="95888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このファイルは修正の有無に関わらず、どのような機関でも、複製と配布を認める（２　例　</a:t>
          </a:r>
          <a:r>
            <a:rPr kumimoji="1" lang="en-US" altLang="ja-JP" sz="500" kern="1200" dirty="0" smtClean="0"/>
            <a:t>id 350</a:t>
          </a:r>
          <a:r>
            <a:rPr kumimoji="1" lang="ja-JP" altLang="en-US" sz="500" kern="1200" dirty="0" smtClean="0"/>
            <a:t>）</a:t>
          </a:r>
          <a:endParaRPr kumimoji="1" lang="ja-JP" altLang="en-US" sz="500" kern="1200" dirty="0"/>
        </a:p>
      </dsp:txBody>
      <dsp:txXfrm>
        <a:off x="958881" y="2279149"/>
        <a:ext cx="155209" cy="103472"/>
      </dsp:txXfrm>
    </dsp:sp>
    <dsp:sp modelId="{E0A93079-AD22-4B70-86AA-315C6422F86C}">
      <dsp:nvSpPr>
        <dsp:cNvPr id="0" name=""/>
        <dsp:cNvSpPr/>
      </dsp:nvSpPr>
      <dsp:spPr>
        <a:xfrm>
          <a:off x="113995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767082-A814-4404-8E50-0A4DFD6F0189}">
      <dsp:nvSpPr>
        <dsp:cNvPr id="0" name=""/>
        <dsp:cNvSpPr/>
      </dsp:nvSpPr>
      <dsp:spPr>
        <a:xfrm>
          <a:off x="124343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配布自由（１　例　</a:t>
          </a:r>
          <a:r>
            <a:rPr kumimoji="1" lang="en-US" altLang="ja-JP" sz="500" kern="1200" dirty="0" smtClean="0"/>
            <a:t>id 1734</a:t>
          </a:r>
          <a:r>
            <a:rPr kumimoji="1" lang="ja-JP" altLang="en-US" sz="500" kern="1200" dirty="0" smtClean="0"/>
            <a:t>）</a:t>
          </a:r>
          <a:endParaRPr kumimoji="1" lang="ja-JP" altLang="en-US" sz="500" kern="1200" dirty="0"/>
        </a:p>
      </dsp:txBody>
      <dsp:txXfrm>
        <a:off x="1243431" y="2279149"/>
        <a:ext cx="155209" cy="103472"/>
      </dsp:txXfrm>
    </dsp:sp>
    <dsp:sp modelId="{1071D9DD-33CB-4B18-B853-C59490EA1A7C}">
      <dsp:nvSpPr>
        <dsp:cNvPr id="0" name=""/>
        <dsp:cNvSpPr/>
      </dsp:nvSpPr>
      <dsp:spPr>
        <a:xfrm>
          <a:off x="142450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FA318F-40DB-4E85-A4A0-338418BBE325}">
      <dsp:nvSpPr>
        <dsp:cNvPr id="0" name=""/>
        <dsp:cNvSpPr/>
      </dsp:nvSpPr>
      <dsp:spPr>
        <a:xfrm>
          <a:off x="152798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様々な目的での利用を許可する（２　例　</a:t>
          </a:r>
          <a:r>
            <a:rPr kumimoji="1" lang="en-US" altLang="ja-JP" sz="500" kern="1200" dirty="0" smtClean="0"/>
            <a:t>id 294</a:t>
          </a:r>
          <a:r>
            <a:rPr kumimoji="1" lang="ja-JP" altLang="en-US" sz="500" kern="1200" dirty="0" smtClean="0"/>
            <a:t>）</a:t>
          </a:r>
          <a:endParaRPr kumimoji="1" lang="ja-JP" altLang="en-US" sz="500" kern="1200" dirty="0"/>
        </a:p>
      </dsp:txBody>
      <dsp:txXfrm>
        <a:off x="1527981" y="2279149"/>
        <a:ext cx="155209" cy="103472"/>
      </dsp:txXfrm>
    </dsp:sp>
    <dsp:sp modelId="{665AE3CC-4080-42BE-9838-19E2374DBA3E}">
      <dsp:nvSpPr>
        <dsp:cNvPr id="0" name=""/>
        <dsp:cNvSpPr/>
      </dsp:nvSpPr>
      <dsp:spPr>
        <a:xfrm>
          <a:off x="170905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B0E8AB-C396-49D4-8162-C141E6670A99}">
      <dsp:nvSpPr>
        <dsp:cNvPr id="0" name=""/>
        <dsp:cNvSpPr/>
      </dsp:nvSpPr>
      <dsp:spPr>
        <a:xfrm>
          <a:off x="181253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ソースファイルとバイナリフォームの修正と配布を許可（１　例　</a:t>
          </a:r>
          <a:r>
            <a:rPr kumimoji="1" lang="en-US" altLang="ja-JP" sz="500" kern="1200" dirty="0" smtClean="0"/>
            <a:t>id 787</a:t>
          </a:r>
          <a:r>
            <a:rPr kumimoji="1" lang="ja-JP" altLang="en-US" sz="500" kern="1200" dirty="0" smtClean="0"/>
            <a:t>）</a:t>
          </a:r>
          <a:endParaRPr kumimoji="1" lang="ja-JP" altLang="en-US" sz="500" kern="1200" dirty="0"/>
        </a:p>
      </dsp:txBody>
      <dsp:txXfrm>
        <a:off x="1812531" y="2279149"/>
        <a:ext cx="155209" cy="103472"/>
      </dsp:txXfrm>
    </dsp:sp>
    <dsp:sp modelId="{BA64D7D7-9B36-4E1D-88B7-CC483652B9F4}">
      <dsp:nvSpPr>
        <dsp:cNvPr id="0" name=""/>
        <dsp:cNvSpPr/>
      </dsp:nvSpPr>
      <dsp:spPr>
        <a:xfrm>
          <a:off x="199360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96ABB3-3E55-4A95-B935-83A41D393F2D}">
      <dsp:nvSpPr>
        <dsp:cNvPr id="0" name=""/>
        <dsp:cNvSpPr/>
      </dsp:nvSpPr>
      <dsp:spPr>
        <a:xfrm>
          <a:off x="209708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無制限の配布と修正を許可（１　例　</a:t>
          </a:r>
          <a:r>
            <a:rPr kumimoji="1" lang="en-US" altLang="ja-JP" sz="500" kern="1200" dirty="0" smtClean="0"/>
            <a:t>id 289</a:t>
          </a:r>
          <a:r>
            <a:rPr kumimoji="1" lang="ja-JP" altLang="en-US" sz="500" kern="1200" dirty="0" smtClean="0"/>
            <a:t>）</a:t>
          </a:r>
          <a:endParaRPr kumimoji="1" lang="ja-JP" altLang="en-US" sz="500" kern="1200" dirty="0"/>
        </a:p>
      </dsp:txBody>
      <dsp:txXfrm>
        <a:off x="2097081" y="2279149"/>
        <a:ext cx="155209" cy="103472"/>
      </dsp:txXfrm>
    </dsp:sp>
    <dsp:sp modelId="{B9418E08-9121-45DF-9EFA-72373D6228BA}">
      <dsp:nvSpPr>
        <dsp:cNvPr id="0" name=""/>
        <dsp:cNvSpPr/>
      </dsp:nvSpPr>
      <dsp:spPr>
        <a:xfrm>
          <a:off x="227815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165B90-939A-4932-88B6-4990EE755AC8}">
      <dsp:nvSpPr>
        <dsp:cNvPr id="0" name=""/>
        <dsp:cNvSpPr/>
      </dsp:nvSpPr>
      <dsp:spPr>
        <a:xfrm>
          <a:off x="238163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ソースファイル、バイナリフォーム、単独なのか、大規模なソフトの一部なのか、料金があるのか、どのような媒体であるのかに関わらず、</a:t>
          </a:r>
          <a:r>
            <a:rPr kumimoji="1" lang="en-US" altLang="ja-JP" sz="500" kern="1200" dirty="0" err="1" smtClean="0"/>
            <a:t>ncurses</a:t>
          </a:r>
          <a:r>
            <a:rPr kumimoji="1" lang="ja-JP" altLang="en-US" sz="500" kern="1200" dirty="0" smtClean="0"/>
            <a:t>は配布と複製を許可する（１　例　</a:t>
          </a:r>
          <a:r>
            <a:rPr kumimoji="1" lang="en-US" altLang="ja-JP" sz="500" kern="1200" dirty="0" smtClean="0"/>
            <a:t>id 1063</a:t>
          </a:r>
          <a:r>
            <a:rPr kumimoji="1" lang="ja-JP" altLang="en-US" sz="500" kern="1200" dirty="0" smtClean="0"/>
            <a:t>）</a:t>
          </a:r>
          <a:endParaRPr kumimoji="1" lang="ja-JP" altLang="en-US" sz="500" kern="1200" dirty="0"/>
        </a:p>
      </dsp:txBody>
      <dsp:txXfrm>
        <a:off x="2381631" y="2279149"/>
        <a:ext cx="155209" cy="103472"/>
      </dsp:txXfrm>
    </dsp:sp>
    <dsp:sp modelId="{98470D4E-3110-4305-BAA0-B393335B0630}">
      <dsp:nvSpPr>
        <dsp:cNvPr id="0" name=""/>
        <dsp:cNvSpPr/>
      </dsp:nvSpPr>
      <dsp:spPr>
        <a:xfrm>
          <a:off x="256270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BA293A-F7C9-418A-8349-DAD621183F6F}">
      <dsp:nvSpPr>
        <dsp:cNvPr id="0" name=""/>
        <dsp:cNvSpPr/>
      </dsp:nvSpPr>
      <dsp:spPr>
        <a:xfrm>
          <a:off x="266618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配布、修正、複製、使用、このソフトウェアを売ることを許可、そして、そのドキュメンテーションを料金なしで様々な目的に使用してもよい（２　例　</a:t>
          </a:r>
          <a:r>
            <a:rPr kumimoji="1" lang="en-US" altLang="ja-JP" sz="500" kern="1200" dirty="0" smtClean="0"/>
            <a:t>id 1244</a:t>
          </a:r>
          <a:r>
            <a:rPr kumimoji="1" lang="ja-JP" altLang="en-US" sz="500" kern="1200" dirty="0" smtClean="0"/>
            <a:t>）</a:t>
          </a:r>
          <a:endParaRPr kumimoji="1" lang="ja-JP" altLang="en-US" sz="500" kern="1200" dirty="0"/>
        </a:p>
      </dsp:txBody>
      <dsp:txXfrm>
        <a:off x="2666181" y="2279149"/>
        <a:ext cx="155209" cy="103472"/>
      </dsp:txXfrm>
    </dsp:sp>
    <dsp:sp modelId="{1B7AA332-3DDA-4224-A5E2-73C8D6B9CDCE}">
      <dsp:nvSpPr>
        <dsp:cNvPr id="0" name=""/>
        <dsp:cNvSpPr/>
      </dsp:nvSpPr>
      <dsp:spPr>
        <a:xfrm>
          <a:off x="284725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0B1F14-7EE4-4810-9783-C08B6DC24A5C}">
      <dsp:nvSpPr>
        <dsp:cNvPr id="0" name=""/>
        <dsp:cNvSpPr/>
      </dsp:nvSpPr>
      <dsp:spPr>
        <a:xfrm>
          <a:off x="295073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このソフトウェアの配布、使用、複製、修正を許可する（１　例　</a:t>
          </a:r>
          <a:r>
            <a:rPr kumimoji="1" lang="en-US" altLang="ja-JP" sz="500" kern="1200" dirty="0" smtClean="0"/>
            <a:t>id 1489</a:t>
          </a:r>
          <a:r>
            <a:rPr kumimoji="1" lang="ja-JP" altLang="en-US" sz="500" kern="1200" dirty="0" smtClean="0"/>
            <a:t>）</a:t>
          </a:r>
          <a:endParaRPr kumimoji="1" lang="ja-JP" altLang="en-US" sz="500" kern="1200" dirty="0"/>
        </a:p>
      </dsp:txBody>
      <dsp:txXfrm>
        <a:off x="2950731" y="2279149"/>
        <a:ext cx="155209" cy="103472"/>
      </dsp:txXfrm>
    </dsp:sp>
    <dsp:sp modelId="{77540497-6C67-4143-8800-AC129A461E28}">
      <dsp:nvSpPr>
        <dsp:cNvPr id="0" name=""/>
        <dsp:cNvSpPr/>
      </dsp:nvSpPr>
      <dsp:spPr>
        <a:xfrm>
          <a:off x="313180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699643-767B-485A-A0DE-0905680ECE3B}">
      <dsp:nvSpPr>
        <dsp:cNvPr id="0" name=""/>
        <dsp:cNvSpPr/>
      </dsp:nvSpPr>
      <dsp:spPr>
        <a:xfrm>
          <a:off x="323528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このソフトウェアの使用や修正を許可（１　例　</a:t>
          </a:r>
          <a:r>
            <a:rPr kumimoji="1" lang="en-US" altLang="ja-JP" sz="500" kern="1200" dirty="0" smtClean="0"/>
            <a:t>id 1090</a:t>
          </a:r>
          <a:r>
            <a:rPr kumimoji="1" lang="ja-JP" altLang="en-US" sz="500" kern="1200" dirty="0" smtClean="0"/>
            <a:t>）</a:t>
          </a:r>
          <a:endParaRPr kumimoji="1" lang="ja-JP" altLang="en-US" sz="500" kern="1200" dirty="0"/>
        </a:p>
      </dsp:txBody>
      <dsp:txXfrm>
        <a:off x="3235281" y="2279149"/>
        <a:ext cx="155209" cy="103472"/>
      </dsp:txXfrm>
    </dsp:sp>
    <dsp:sp modelId="{96C7FEAD-22C9-457C-BB06-063FBB3D4FFF}">
      <dsp:nvSpPr>
        <dsp:cNvPr id="0" name=""/>
        <dsp:cNvSpPr/>
      </dsp:nvSpPr>
      <dsp:spPr>
        <a:xfrm>
          <a:off x="341635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ADD865-8A25-4BCA-81DF-4F82D822BBEF}">
      <dsp:nvSpPr>
        <dsp:cNvPr id="0" name=""/>
        <dsp:cNvSpPr/>
      </dsp:nvSpPr>
      <dsp:spPr>
        <a:xfrm>
          <a:off x="351983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修正の有無にかかわらずバイナリフォーム（このファイルのバイナリフォーム）の配布と使用を許可（２　例　</a:t>
          </a:r>
          <a:r>
            <a:rPr kumimoji="1" lang="en-US" altLang="ja-JP" sz="500" kern="1200" dirty="0" smtClean="0"/>
            <a:t>id 1436</a:t>
          </a:r>
          <a:r>
            <a:rPr kumimoji="1" lang="ja-JP" altLang="en-US" sz="500" kern="1200" dirty="0" smtClean="0"/>
            <a:t>）</a:t>
          </a:r>
          <a:endParaRPr kumimoji="1" lang="ja-JP" altLang="en-US" sz="500" kern="1200" dirty="0"/>
        </a:p>
      </dsp:txBody>
      <dsp:txXfrm>
        <a:off x="3519831" y="2279149"/>
        <a:ext cx="155209" cy="103472"/>
      </dsp:txXfrm>
    </dsp:sp>
    <dsp:sp modelId="{470C2445-19E2-4C7B-A3CB-9CD3363F8F70}">
      <dsp:nvSpPr>
        <dsp:cNvPr id="0" name=""/>
        <dsp:cNvSpPr/>
      </dsp:nvSpPr>
      <dsp:spPr>
        <a:xfrm>
          <a:off x="3700908"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D3B283-3912-48A9-9856-213D986DC10C}">
      <dsp:nvSpPr>
        <dsp:cNvPr id="0" name=""/>
        <dsp:cNvSpPr/>
      </dsp:nvSpPr>
      <dsp:spPr>
        <a:xfrm>
          <a:off x="380438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修正の有無にかかわらずソースファイルとバイナリフォームの配布と使用を許可（２８　例　</a:t>
          </a:r>
          <a:r>
            <a:rPr kumimoji="1" lang="en-US" altLang="ja-JP" sz="500" kern="1200" dirty="0" smtClean="0"/>
            <a:t>id 749</a:t>
          </a:r>
          <a:r>
            <a:rPr kumimoji="1" lang="ja-JP" altLang="en-US" sz="500" kern="1200" dirty="0" smtClean="0"/>
            <a:t>）</a:t>
          </a:r>
          <a:endParaRPr kumimoji="1" lang="ja-JP" altLang="en-US" sz="500" kern="1200" dirty="0"/>
        </a:p>
      </dsp:txBody>
      <dsp:txXfrm>
        <a:off x="3804381" y="2279149"/>
        <a:ext cx="155209" cy="103472"/>
      </dsp:txXfrm>
    </dsp:sp>
    <dsp:sp modelId="{8C9C4BBA-487C-47D1-9A06-DE26218D585D}">
      <dsp:nvSpPr>
        <dsp:cNvPr id="0" name=""/>
        <dsp:cNvSpPr/>
      </dsp:nvSpPr>
      <dsp:spPr>
        <a:xfrm>
          <a:off x="3985459"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92CE4F-FAF6-4F07-BA43-8177FB170774}">
      <dsp:nvSpPr>
        <dsp:cNvPr id="0" name=""/>
        <dsp:cNvSpPr/>
      </dsp:nvSpPr>
      <dsp:spPr>
        <a:xfrm>
          <a:off x="408893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ソースファイルとバイナリフォームの配布と使用を許可（３　例　</a:t>
          </a:r>
          <a:r>
            <a:rPr kumimoji="1" lang="en-US" altLang="ja-JP" sz="500" kern="1200" dirty="0" smtClean="0"/>
            <a:t>id 13</a:t>
          </a:r>
          <a:r>
            <a:rPr kumimoji="1" lang="ja-JP" altLang="en-US" sz="500" kern="1200" dirty="0" smtClean="0"/>
            <a:t>）</a:t>
          </a:r>
          <a:endParaRPr kumimoji="1" lang="ja-JP" altLang="en-US" sz="500" kern="1200" dirty="0"/>
        </a:p>
      </dsp:txBody>
      <dsp:txXfrm>
        <a:off x="4088931" y="2279149"/>
        <a:ext cx="155209" cy="103472"/>
      </dsp:txXfrm>
    </dsp:sp>
    <dsp:sp modelId="{4B2FA864-A68E-49B6-9F79-F4ACB0F6A092}">
      <dsp:nvSpPr>
        <dsp:cNvPr id="0" name=""/>
        <dsp:cNvSpPr/>
      </dsp:nvSpPr>
      <dsp:spPr>
        <a:xfrm>
          <a:off x="4270009"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25C198-646B-4CB4-8367-0741CFB34B4F}">
      <dsp:nvSpPr>
        <dsp:cNvPr id="0" name=""/>
        <dsp:cNvSpPr/>
      </dsp:nvSpPr>
      <dsp:spPr>
        <a:xfrm>
          <a:off x="437348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修正の有無にかかわらずソースファイルの配布と使用を許可（１　例　</a:t>
          </a:r>
          <a:r>
            <a:rPr kumimoji="1" lang="en-US" altLang="ja-JP" sz="500" kern="1200" dirty="0" smtClean="0"/>
            <a:t>id 1286</a:t>
          </a:r>
          <a:r>
            <a:rPr kumimoji="1" lang="ja-JP" altLang="en-US" sz="500" kern="1200" dirty="0" smtClean="0"/>
            <a:t>）</a:t>
          </a:r>
          <a:endParaRPr kumimoji="1" lang="ja-JP" altLang="en-US" sz="500" kern="1200" dirty="0"/>
        </a:p>
      </dsp:txBody>
      <dsp:txXfrm>
        <a:off x="4373481" y="2279149"/>
        <a:ext cx="155209" cy="103472"/>
      </dsp:txXfrm>
    </dsp:sp>
    <dsp:sp modelId="{CD2EAEF6-BEA2-48E9-952B-2F926DA3E53F}">
      <dsp:nvSpPr>
        <dsp:cNvPr id="0" name=""/>
        <dsp:cNvSpPr/>
      </dsp:nvSpPr>
      <dsp:spPr>
        <a:xfrm>
          <a:off x="4554559"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AA55B3-1802-4D69-A651-9E9C23A25C24}">
      <dsp:nvSpPr>
        <dsp:cNvPr id="0" name=""/>
        <dsp:cNvSpPr/>
      </dsp:nvSpPr>
      <dsp:spPr>
        <a:xfrm>
          <a:off x="4658031"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修正の有無にかかわらずソースファイルの配布と使用を許可　</a:t>
          </a:r>
          <a:r>
            <a:rPr kumimoji="1" lang="en-US" altLang="ja-JP" sz="500" kern="1200" dirty="0" smtClean="0"/>
            <a:t>||   </a:t>
          </a:r>
          <a:r>
            <a:rPr kumimoji="1" lang="ja-JP" altLang="en-US" sz="500" kern="1200" dirty="0" smtClean="0"/>
            <a:t>バイナリフォームの配布は制限なしで起こることを許可する（２　例　</a:t>
          </a:r>
          <a:r>
            <a:rPr kumimoji="1" lang="en-US" altLang="ja-JP" sz="500" kern="1200" dirty="0" smtClean="0"/>
            <a:t>id 1082</a:t>
          </a:r>
          <a:r>
            <a:rPr kumimoji="1" lang="ja-JP" altLang="en-US" sz="500" kern="1200" dirty="0" smtClean="0"/>
            <a:t>）</a:t>
          </a:r>
          <a:endParaRPr kumimoji="1" lang="ja-JP" altLang="en-US" sz="500" kern="1200" dirty="0"/>
        </a:p>
      </dsp:txBody>
      <dsp:txXfrm>
        <a:off x="4658031" y="2279149"/>
        <a:ext cx="155209" cy="103472"/>
      </dsp:txXfrm>
    </dsp:sp>
    <dsp:sp modelId="{F5ADF5AD-C084-4F25-9D4A-08911A8B8B71}">
      <dsp:nvSpPr>
        <dsp:cNvPr id="0" name=""/>
        <dsp:cNvSpPr/>
      </dsp:nvSpPr>
      <dsp:spPr>
        <a:xfrm>
          <a:off x="4839109"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86574B-F966-400D-AE96-38CEBE300ACF}">
      <dsp:nvSpPr>
        <dsp:cNvPr id="0" name=""/>
        <dsp:cNvSpPr/>
      </dsp:nvSpPr>
      <dsp:spPr>
        <a:xfrm>
          <a:off x="4942582"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修正の有無にかかわらずこのファイルのソースとバイナリの配布と使用を許可</a:t>
          </a:r>
          <a:endParaRPr kumimoji="1" lang="ja-JP" altLang="en-US" sz="500" kern="1200" dirty="0"/>
        </a:p>
      </dsp:txBody>
      <dsp:txXfrm>
        <a:off x="4942582" y="2279149"/>
        <a:ext cx="155209" cy="103472"/>
      </dsp:txXfrm>
    </dsp:sp>
    <dsp:sp modelId="{940393B2-3463-42FB-A5F5-3774A2DB7331}">
      <dsp:nvSpPr>
        <dsp:cNvPr id="0" name=""/>
        <dsp:cNvSpPr/>
      </dsp:nvSpPr>
      <dsp:spPr>
        <a:xfrm>
          <a:off x="5123659"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7BD279-5D9C-4306-9CEF-59EEFD24B905}">
      <dsp:nvSpPr>
        <dsp:cNvPr id="0" name=""/>
        <dsp:cNvSpPr/>
      </dsp:nvSpPr>
      <dsp:spPr>
        <a:xfrm>
          <a:off x="5227132"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以下の義務と免責事項を前提として修正の有無にかかわらずこのソフトウェアのソースファイルとオブジェクトコード形式の使用と再配布を「人名か組織名」が保証します（１２　例　</a:t>
          </a:r>
          <a:r>
            <a:rPr kumimoji="1" lang="en-US" altLang="ja-JP" sz="500" kern="1200" dirty="0" smtClean="0"/>
            <a:t>id 1776</a:t>
          </a:r>
          <a:r>
            <a:rPr kumimoji="1" lang="ja-JP" altLang="en-US" sz="500" kern="1200" dirty="0" smtClean="0"/>
            <a:t>）</a:t>
          </a:r>
          <a:endParaRPr kumimoji="1" lang="ja-JP" altLang="en-US" sz="500" kern="1200" dirty="0"/>
        </a:p>
      </dsp:txBody>
      <dsp:txXfrm>
        <a:off x="5227132" y="2279149"/>
        <a:ext cx="155209" cy="103472"/>
      </dsp:txXfrm>
    </dsp:sp>
    <dsp:sp modelId="{CC7530F3-BED7-4802-8908-1E9D37187559}">
      <dsp:nvSpPr>
        <dsp:cNvPr id="0" name=""/>
        <dsp:cNvSpPr/>
      </dsp:nvSpPr>
      <dsp:spPr>
        <a:xfrm>
          <a:off x="5408209"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34B911-9293-4A4F-8B2E-46FEC522CC08}">
      <dsp:nvSpPr>
        <dsp:cNvPr id="0" name=""/>
        <dsp:cNvSpPr/>
      </dsp:nvSpPr>
      <dsp:spPr>
        <a:xfrm>
          <a:off x="5511682"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このソフトウェアのソースファイルとバイナリフォームの使用と配布を許可します</a:t>
          </a:r>
          <a:r>
            <a:rPr kumimoji="1" lang="en-US" altLang="ja-JP" sz="500" kern="1200" dirty="0" smtClean="0"/>
            <a:t>(</a:t>
          </a:r>
          <a:r>
            <a:rPr kumimoji="1" lang="ja-JP" altLang="en-US" sz="500" kern="1200" dirty="0" smtClean="0"/>
            <a:t>変化の有無にかかわらず</a:t>
          </a:r>
          <a:r>
            <a:rPr kumimoji="1" lang="en-US" altLang="ja-JP" sz="500" kern="1200" dirty="0" smtClean="0"/>
            <a:t>)</a:t>
          </a:r>
          <a:r>
            <a:rPr kumimoji="1" lang="ja-JP" altLang="en-US" sz="500" kern="1200" dirty="0" smtClean="0"/>
            <a:t>（１ 例　</a:t>
          </a:r>
          <a:r>
            <a:rPr kumimoji="1" lang="en-US" altLang="ja-JP" sz="500" kern="1200" dirty="0" smtClean="0"/>
            <a:t>id 1528</a:t>
          </a:r>
          <a:r>
            <a:rPr kumimoji="1" lang="ja-JP" altLang="en-US" sz="500" kern="1200" dirty="0" smtClean="0"/>
            <a:t>）</a:t>
          </a:r>
          <a:endParaRPr kumimoji="1" lang="ja-JP" altLang="en-US" sz="500" kern="1200" dirty="0"/>
        </a:p>
      </dsp:txBody>
      <dsp:txXfrm>
        <a:off x="5511682" y="2279149"/>
        <a:ext cx="155209" cy="103472"/>
      </dsp:txXfrm>
    </dsp:sp>
    <dsp:sp modelId="{D0A09244-4404-4307-8117-D75C70AE5E67}">
      <dsp:nvSpPr>
        <dsp:cNvPr id="0" name=""/>
        <dsp:cNvSpPr/>
      </dsp:nvSpPr>
      <dsp:spPr>
        <a:xfrm>
          <a:off x="5692759"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31A64B-323C-4502-9DB1-7ADDE63DBBF4}">
      <dsp:nvSpPr>
        <dsp:cNvPr id="0" name=""/>
        <dsp:cNvSpPr/>
      </dsp:nvSpPr>
      <dsp:spPr>
        <a:xfrm>
          <a:off x="5796232"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このプログラムは無料ソフトです。あなたは修正や再配布をすることができます（１　例　</a:t>
          </a:r>
          <a:r>
            <a:rPr kumimoji="1" lang="en-US" altLang="ja-JP" sz="500" kern="1200" dirty="0" smtClean="0"/>
            <a:t>id  1703</a:t>
          </a:r>
          <a:r>
            <a:rPr kumimoji="1" lang="ja-JP" altLang="en-US" sz="500" kern="1200" dirty="0" smtClean="0"/>
            <a:t>）</a:t>
          </a:r>
          <a:endParaRPr kumimoji="1" lang="ja-JP" altLang="en-US" sz="500" kern="1200" dirty="0"/>
        </a:p>
      </dsp:txBody>
      <dsp:txXfrm>
        <a:off x="5796232" y="2279149"/>
        <a:ext cx="155209" cy="103472"/>
      </dsp:txXfrm>
    </dsp:sp>
    <dsp:sp modelId="{0CA8CD5D-AB3E-4194-9E9D-998C3D5B57AE}">
      <dsp:nvSpPr>
        <dsp:cNvPr id="0" name=""/>
        <dsp:cNvSpPr/>
      </dsp:nvSpPr>
      <dsp:spPr>
        <a:xfrm>
          <a:off x="5977309"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D1C909-D20E-4F92-AD0A-4C06B0057B93}">
      <dsp:nvSpPr>
        <dsp:cNvPr id="0" name=""/>
        <dsp:cNvSpPr/>
      </dsp:nvSpPr>
      <dsp:spPr>
        <a:xfrm>
          <a:off x="6080782"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このソフトウェアの配布は無料です派生物は商用目的の利用でさえ許可されます（２　例　</a:t>
          </a:r>
          <a:r>
            <a:rPr kumimoji="1" lang="en-US" altLang="ja-JP" sz="500" kern="1200" dirty="0" smtClean="0"/>
            <a:t>id 944</a:t>
          </a:r>
          <a:r>
            <a:rPr kumimoji="1" lang="ja-JP" altLang="en-US" sz="500" kern="1200" dirty="0" smtClean="0"/>
            <a:t>）</a:t>
          </a:r>
          <a:endParaRPr kumimoji="1" lang="ja-JP" altLang="en-US" sz="500" kern="1200" dirty="0"/>
        </a:p>
      </dsp:txBody>
      <dsp:txXfrm>
        <a:off x="6080782" y="2279149"/>
        <a:ext cx="155209" cy="103472"/>
      </dsp:txXfrm>
    </dsp:sp>
    <dsp:sp modelId="{5D2E7A32-0CD3-4F9C-9E96-CA0CF8DAEFD6}">
      <dsp:nvSpPr>
        <dsp:cNvPr id="0" name=""/>
        <dsp:cNvSpPr/>
      </dsp:nvSpPr>
      <dsp:spPr>
        <a:xfrm>
          <a:off x="6261859"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B1ACA3-00B9-4736-9016-22009CF58D68}">
      <dsp:nvSpPr>
        <dsp:cNvPr id="0" name=""/>
        <dsp:cNvSpPr/>
      </dsp:nvSpPr>
      <dsp:spPr>
        <a:xfrm>
          <a:off x="6365332"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このソフトウェアはライセンスの下に提供されており、以下の条件に従っている時にいて複製と使用を認めます。条件を守っている時において、修正の有無にかかわらずこのソフトウェアのソースファイルとバイナリフォームのダウンロード、インストール、複製、使用、修正を許可する（１　例　</a:t>
          </a:r>
          <a:r>
            <a:rPr kumimoji="1" lang="en-US" altLang="ja-JP" sz="500" kern="1200" dirty="0" smtClean="0"/>
            <a:t>id 1319</a:t>
          </a:r>
          <a:r>
            <a:rPr kumimoji="1" lang="ja-JP" altLang="en-US" sz="500" kern="1200" dirty="0" smtClean="0"/>
            <a:t>）</a:t>
          </a:r>
          <a:endParaRPr kumimoji="1" lang="ja-JP" altLang="en-US" sz="500" kern="1200" dirty="0"/>
        </a:p>
      </dsp:txBody>
      <dsp:txXfrm>
        <a:off x="6365332" y="2279149"/>
        <a:ext cx="155209" cy="103472"/>
      </dsp:txXfrm>
    </dsp:sp>
    <dsp:sp modelId="{57D26DAC-0F25-4E2A-8EF2-DDCE1E69C138}">
      <dsp:nvSpPr>
        <dsp:cNvPr id="0" name=""/>
        <dsp:cNvSpPr/>
      </dsp:nvSpPr>
      <dsp:spPr>
        <a:xfrm>
          <a:off x="6546409"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50A57B-D128-4A5F-9D74-6ACEBF616FBD}">
      <dsp:nvSpPr>
        <dsp:cNvPr id="0" name=""/>
        <dsp:cNvSpPr/>
      </dsp:nvSpPr>
      <dsp:spPr>
        <a:xfrm>
          <a:off x="6649882"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このソフトウェアはバイナリフォームとソースで配布と修正と複製と使用を許可する（１　例　</a:t>
          </a:r>
          <a:r>
            <a:rPr kumimoji="1" lang="en-US" altLang="ja-JP" sz="500" kern="1200" dirty="0" smtClean="0"/>
            <a:t>id 1502</a:t>
          </a:r>
          <a:r>
            <a:rPr kumimoji="1" lang="ja-JP" altLang="en-US" sz="500" kern="1200" dirty="0" smtClean="0"/>
            <a:t>）</a:t>
          </a:r>
          <a:endParaRPr kumimoji="1" lang="ja-JP" altLang="en-US" sz="500" kern="1200" dirty="0"/>
        </a:p>
      </dsp:txBody>
      <dsp:txXfrm>
        <a:off x="6649882" y="2279149"/>
        <a:ext cx="155209" cy="103472"/>
      </dsp:txXfrm>
    </dsp:sp>
    <dsp:sp modelId="{14C0D04A-F579-4B2F-88CF-AF799DD3B244}">
      <dsp:nvSpPr>
        <dsp:cNvPr id="0" name=""/>
        <dsp:cNvSpPr/>
      </dsp:nvSpPr>
      <dsp:spPr>
        <a:xfrm>
          <a:off x="6830959"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6B3FB2-0F5C-4A8A-A1C5-34A4777D5FA1}">
      <dsp:nvSpPr>
        <dsp:cNvPr id="0" name=""/>
        <dsp:cNvSpPr/>
      </dsp:nvSpPr>
      <dsp:spPr>
        <a:xfrm>
          <a:off x="6934432"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このソフトウェアはバイナリフォームとソースで配布と修正と複製と使用と売ることを許可する（</a:t>
          </a:r>
          <a:r>
            <a:rPr kumimoji="1" lang="en-US" altLang="ja-JP" sz="500" kern="1200" dirty="0" smtClean="0"/>
            <a:t>2</a:t>
          </a:r>
          <a:r>
            <a:rPr kumimoji="1" lang="ja-JP" altLang="en-US" sz="500" kern="1200" dirty="0" smtClean="0"/>
            <a:t>　例　</a:t>
          </a:r>
          <a:r>
            <a:rPr kumimoji="1" lang="en-US" altLang="ja-JP" sz="500" kern="1200" dirty="0" smtClean="0"/>
            <a:t>id 1342</a:t>
          </a:r>
          <a:r>
            <a:rPr kumimoji="1" lang="ja-JP" altLang="en-US" sz="500" kern="1200" dirty="0" smtClean="0"/>
            <a:t>）</a:t>
          </a:r>
          <a:endParaRPr kumimoji="1" lang="ja-JP" altLang="en-US" sz="500" kern="1200" dirty="0"/>
        </a:p>
      </dsp:txBody>
      <dsp:txXfrm>
        <a:off x="6934432" y="2279149"/>
        <a:ext cx="155209" cy="103472"/>
      </dsp:txXfrm>
    </dsp:sp>
    <dsp:sp modelId="{E446B79C-C380-4DB7-87D5-F9FF734B469B}">
      <dsp:nvSpPr>
        <dsp:cNvPr id="0" name=""/>
        <dsp:cNvSpPr/>
      </dsp:nvSpPr>
      <dsp:spPr>
        <a:xfrm>
          <a:off x="7115509"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653C87-65B3-4906-9573-57138669399C}">
      <dsp:nvSpPr>
        <dsp:cNvPr id="0" name=""/>
        <dsp:cNvSpPr/>
      </dsp:nvSpPr>
      <dsp:spPr>
        <a:xfrm>
          <a:off x="7218982"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ユーザーは責任なしで「会社名（</a:t>
          </a:r>
          <a:r>
            <a:rPr kumimoji="1" lang="en-US" altLang="ja-JP" sz="500" kern="1200" dirty="0" err="1" smtClean="0"/>
            <a:t>SunRPC</a:t>
          </a:r>
          <a:r>
            <a:rPr kumimoji="1" lang="ja-JP" altLang="en-US" sz="500" kern="1200" dirty="0" smtClean="0"/>
            <a:t>）」を修正と複製を許可する（３　例　</a:t>
          </a:r>
          <a:r>
            <a:rPr kumimoji="1" lang="en-US" altLang="ja-JP" sz="500" kern="1200" dirty="0" smtClean="0"/>
            <a:t>id 1024</a:t>
          </a:r>
          <a:r>
            <a:rPr kumimoji="1" lang="ja-JP" altLang="en-US" sz="500" kern="1200" dirty="0" smtClean="0"/>
            <a:t>）</a:t>
          </a:r>
          <a:endParaRPr kumimoji="1" lang="ja-JP" altLang="en-US" sz="500" kern="1200" dirty="0"/>
        </a:p>
      </dsp:txBody>
      <dsp:txXfrm>
        <a:off x="7218982" y="2279149"/>
        <a:ext cx="155209" cy="103472"/>
      </dsp:txXfrm>
    </dsp:sp>
    <dsp:sp modelId="{A5BF10E4-CD76-4D7D-809F-2D8D2F443CAA}">
      <dsp:nvSpPr>
        <dsp:cNvPr id="0" name=""/>
        <dsp:cNvSpPr/>
      </dsp:nvSpPr>
      <dsp:spPr>
        <a:xfrm>
          <a:off x="7684610" y="2143341"/>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3BF9A6-EB46-493F-AA20-36209CD7F1AA}">
      <dsp:nvSpPr>
        <dsp:cNvPr id="0" name=""/>
        <dsp:cNvSpPr/>
      </dsp:nvSpPr>
      <dsp:spPr>
        <a:xfrm>
          <a:off x="7788082" y="2143082"/>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あなたはそれを貴方の望むように使って良いです（１　例　</a:t>
          </a:r>
          <a:r>
            <a:rPr kumimoji="1" lang="en-US" altLang="ja-JP" sz="500" kern="1200" dirty="0" smtClean="0"/>
            <a:t>id 1074</a:t>
          </a:r>
          <a:r>
            <a:rPr kumimoji="1" lang="ja-JP" altLang="en-US" sz="500" kern="1200" dirty="0" smtClean="0"/>
            <a:t>）</a:t>
          </a:r>
          <a:endParaRPr kumimoji="1" lang="ja-JP" altLang="en-US" sz="500" kern="1200" dirty="0"/>
        </a:p>
      </dsp:txBody>
      <dsp:txXfrm>
        <a:off x="7788082" y="2143082"/>
        <a:ext cx="155209" cy="103472"/>
      </dsp:txXfrm>
    </dsp:sp>
    <dsp:sp modelId="{754F8814-FACE-4192-877B-7EE6A8C23CC5}">
      <dsp:nvSpPr>
        <dsp:cNvPr id="0" name=""/>
        <dsp:cNvSpPr/>
      </dsp:nvSpPr>
      <dsp:spPr>
        <a:xfrm>
          <a:off x="7400059"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739939-4052-49B3-B7EA-6D21E97413AC}">
      <dsp:nvSpPr>
        <dsp:cNvPr id="0" name=""/>
        <dsp:cNvSpPr/>
      </dsp:nvSpPr>
      <dsp:spPr>
        <a:xfrm>
          <a:off x="7503532"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あなたはこのソフトウェア（「ファイル名」）を自由に配布と修正、複製をしてもよい（２　例　</a:t>
          </a:r>
          <a:r>
            <a:rPr kumimoji="1" lang="en-US" altLang="ja-JP" sz="500" kern="1200" dirty="0" smtClean="0"/>
            <a:t>id 1088</a:t>
          </a:r>
          <a:r>
            <a:rPr kumimoji="1" lang="ja-JP" altLang="en-US" sz="500" kern="1200" dirty="0" smtClean="0"/>
            <a:t>）</a:t>
          </a:r>
          <a:endParaRPr kumimoji="1" lang="ja-JP" altLang="en-US" sz="500" kern="1200" dirty="0"/>
        </a:p>
      </dsp:txBody>
      <dsp:txXfrm>
        <a:off x="7503532" y="2279149"/>
        <a:ext cx="155209" cy="103472"/>
      </dsp:txXfrm>
    </dsp:sp>
    <dsp:sp modelId="{73DE97E6-272D-4AAC-8D47-0558FF23858D}">
      <dsp:nvSpPr>
        <dsp:cNvPr id="0" name=""/>
        <dsp:cNvSpPr/>
      </dsp:nvSpPr>
      <dsp:spPr>
        <a:xfrm>
          <a:off x="7684610"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688A87-1EB7-4B1F-BCD8-623EBB91FEAE}">
      <dsp:nvSpPr>
        <dsp:cNvPr id="0" name=""/>
        <dsp:cNvSpPr/>
      </dsp:nvSpPr>
      <dsp:spPr>
        <a:xfrm>
          <a:off x="7788082"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あなたはこのファイルで望むことを何でもしてもよい（１　例　</a:t>
          </a:r>
          <a:r>
            <a:rPr kumimoji="1" lang="en-US" altLang="ja-JP" sz="500" kern="1200" dirty="0" smtClean="0"/>
            <a:t>id 1711</a:t>
          </a:r>
          <a:r>
            <a:rPr kumimoji="1" lang="ja-JP" altLang="en-US" sz="500" kern="1200" dirty="0" smtClean="0"/>
            <a:t>）</a:t>
          </a:r>
          <a:endParaRPr kumimoji="1" lang="ja-JP" altLang="en-US" sz="500" kern="1200" dirty="0"/>
        </a:p>
      </dsp:txBody>
      <dsp:txXfrm>
        <a:off x="7788082" y="2279149"/>
        <a:ext cx="155209" cy="103472"/>
      </dsp:txXfrm>
    </dsp:sp>
    <dsp:sp modelId="{CCA62B58-854B-4C4A-9CD0-7950B0B3634E}">
      <dsp:nvSpPr>
        <dsp:cNvPr id="0" name=""/>
        <dsp:cNvSpPr/>
      </dsp:nvSpPr>
      <dsp:spPr>
        <a:xfrm>
          <a:off x="7969160" y="2279407"/>
          <a:ext cx="103472" cy="103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832D5D-78F0-45EE-A554-650C8C53498D}">
      <dsp:nvSpPr>
        <dsp:cNvPr id="0" name=""/>
        <dsp:cNvSpPr/>
      </dsp:nvSpPr>
      <dsp:spPr>
        <a:xfrm>
          <a:off x="8072632" y="2279149"/>
          <a:ext cx="155209" cy="103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あなたは修正されているかどうかに関わらずこのソースコードのバージョンの再配布をしてもよい（１　例　</a:t>
          </a:r>
          <a:r>
            <a:rPr kumimoji="1" lang="en-US" altLang="ja-JP" sz="500" kern="1200" dirty="0" smtClean="0"/>
            <a:t>id 911</a:t>
          </a:r>
          <a:r>
            <a:rPr kumimoji="1" lang="ja-JP" altLang="en-US" sz="500" kern="1200" dirty="0" smtClean="0"/>
            <a:t>）</a:t>
          </a:r>
          <a:endParaRPr kumimoji="1" lang="ja-JP" altLang="en-US" sz="500" kern="1200" dirty="0"/>
        </a:p>
      </dsp:txBody>
      <dsp:txXfrm>
        <a:off x="8072632" y="2279149"/>
        <a:ext cx="155209" cy="1034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AB877-5A03-49C6-8EAE-4CCB5A812086}">
      <dsp:nvSpPr>
        <dsp:cNvPr id="0" name=""/>
        <dsp:cNvSpPr/>
      </dsp:nvSpPr>
      <dsp:spPr>
        <a:xfrm>
          <a:off x="7515035" y="2094965"/>
          <a:ext cx="413288" cy="91440"/>
        </a:xfrm>
        <a:custGeom>
          <a:avLst/>
          <a:gdLst/>
          <a:ahLst/>
          <a:cxnLst/>
          <a:rect l="0" t="0" r="0" b="0"/>
          <a:pathLst>
            <a:path>
              <a:moveTo>
                <a:pt x="0" y="45720"/>
              </a:moveTo>
              <a:lnTo>
                <a:pt x="0" y="69578"/>
              </a:lnTo>
              <a:lnTo>
                <a:pt x="413288" y="69578"/>
              </a:lnTo>
              <a:lnTo>
                <a:pt x="413288"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6070F6-FDCB-4906-8910-D2BED99DF91D}">
      <dsp:nvSpPr>
        <dsp:cNvPr id="0" name=""/>
        <dsp:cNvSpPr/>
      </dsp:nvSpPr>
      <dsp:spPr>
        <a:xfrm>
          <a:off x="7469315" y="2094965"/>
          <a:ext cx="91440" cy="91440"/>
        </a:xfrm>
        <a:custGeom>
          <a:avLst/>
          <a:gdLst/>
          <a:ahLst/>
          <a:cxnLst/>
          <a:rect l="0" t="0" r="0" b="0"/>
          <a:pathLst>
            <a:path>
              <a:moveTo>
                <a:pt x="45720" y="45720"/>
              </a:moveTo>
              <a:lnTo>
                <a:pt x="45720"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A9A536-47D4-4888-B9F9-DFC9F1008222}">
      <dsp:nvSpPr>
        <dsp:cNvPr id="0" name=""/>
        <dsp:cNvSpPr/>
      </dsp:nvSpPr>
      <dsp:spPr>
        <a:xfrm>
          <a:off x="7101746" y="2094965"/>
          <a:ext cx="413288" cy="91440"/>
        </a:xfrm>
        <a:custGeom>
          <a:avLst/>
          <a:gdLst/>
          <a:ahLst/>
          <a:cxnLst/>
          <a:rect l="0" t="0" r="0" b="0"/>
          <a:pathLst>
            <a:path>
              <a:moveTo>
                <a:pt x="413288" y="45720"/>
              </a:moveTo>
              <a:lnTo>
                <a:pt x="413288" y="69578"/>
              </a:lnTo>
              <a:lnTo>
                <a:pt x="0" y="69578"/>
              </a:lnTo>
              <a:lnTo>
                <a:pt x="0"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D656EA-FAB1-405F-8F73-220394A650ED}">
      <dsp:nvSpPr>
        <dsp:cNvPr id="0" name=""/>
        <dsp:cNvSpPr/>
      </dsp:nvSpPr>
      <dsp:spPr>
        <a:xfrm>
          <a:off x="6275170" y="2094965"/>
          <a:ext cx="413288" cy="91440"/>
        </a:xfrm>
        <a:custGeom>
          <a:avLst/>
          <a:gdLst/>
          <a:ahLst/>
          <a:cxnLst/>
          <a:rect l="0" t="0" r="0" b="0"/>
          <a:pathLst>
            <a:path>
              <a:moveTo>
                <a:pt x="0" y="45720"/>
              </a:moveTo>
              <a:lnTo>
                <a:pt x="0" y="69578"/>
              </a:lnTo>
              <a:lnTo>
                <a:pt x="413288" y="69578"/>
              </a:lnTo>
              <a:lnTo>
                <a:pt x="413288"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E50D97-4C5F-4DC2-ABE3-B8471BF9FFD3}">
      <dsp:nvSpPr>
        <dsp:cNvPr id="0" name=""/>
        <dsp:cNvSpPr/>
      </dsp:nvSpPr>
      <dsp:spPr>
        <a:xfrm>
          <a:off x="6229450" y="2094965"/>
          <a:ext cx="91440" cy="91440"/>
        </a:xfrm>
        <a:custGeom>
          <a:avLst/>
          <a:gdLst/>
          <a:ahLst/>
          <a:cxnLst/>
          <a:rect l="0" t="0" r="0" b="0"/>
          <a:pathLst>
            <a:path>
              <a:moveTo>
                <a:pt x="45720" y="45720"/>
              </a:moveTo>
              <a:lnTo>
                <a:pt x="45720"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E11676-09EC-46DE-B171-C5A0C081B9C6}">
      <dsp:nvSpPr>
        <dsp:cNvPr id="0" name=""/>
        <dsp:cNvSpPr/>
      </dsp:nvSpPr>
      <dsp:spPr>
        <a:xfrm>
          <a:off x="5861882" y="2094965"/>
          <a:ext cx="413288" cy="91440"/>
        </a:xfrm>
        <a:custGeom>
          <a:avLst/>
          <a:gdLst/>
          <a:ahLst/>
          <a:cxnLst/>
          <a:rect l="0" t="0" r="0" b="0"/>
          <a:pathLst>
            <a:path>
              <a:moveTo>
                <a:pt x="413288" y="45720"/>
              </a:moveTo>
              <a:lnTo>
                <a:pt x="413288" y="69578"/>
              </a:lnTo>
              <a:lnTo>
                <a:pt x="0" y="69578"/>
              </a:lnTo>
              <a:lnTo>
                <a:pt x="0"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EE83CE-BB39-4F34-B51C-5BE9561C197D}">
      <dsp:nvSpPr>
        <dsp:cNvPr id="0" name=""/>
        <dsp:cNvSpPr/>
      </dsp:nvSpPr>
      <dsp:spPr>
        <a:xfrm>
          <a:off x="2968864" y="2094965"/>
          <a:ext cx="2479729" cy="91440"/>
        </a:xfrm>
        <a:custGeom>
          <a:avLst/>
          <a:gdLst/>
          <a:ahLst/>
          <a:cxnLst/>
          <a:rect l="0" t="0" r="0" b="0"/>
          <a:pathLst>
            <a:path>
              <a:moveTo>
                <a:pt x="0" y="45720"/>
              </a:moveTo>
              <a:lnTo>
                <a:pt x="0" y="69578"/>
              </a:lnTo>
              <a:lnTo>
                <a:pt x="2479729" y="69578"/>
              </a:lnTo>
              <a:lnTo>
                <a:pt x="2479729"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22791C-8E59-41D1-B490-6FACD24AB234}">
      <dsp:nvSpPr>
        <dsp:cNvPr id="0" name=""/>
        <dsp:cNvSpPr/>
      </dsp:nvSpPr>
      <dsp:spPr>
        <a:xfrm>
          <a:off x="5035305" y="2292592"/>
          <a:ext cx="619932" cy="91440"/>
        </a:xfrm>
        <a:custGeom>
          <a:avLst/>
          <a:gdLst/>
          <a:ahLst/>
          <a:cxnLst/>
          <a:rect l="0" t="0" r="0" b="0"/>
          <a:pathLst>
            <a:path>
              <a:moveTo>
                <a:pt x="0" y="45720"/>
              </a:moveTo>
              <a:lnTo>
                <a:pt x="0" y="69578"/>
              </a:lnTo>
              <a:lnTo>
                <a:pt x="619932" y="69578"/>
              </a:lnTo>
              <a:lnTo>
                <a:pt x="619932" y="9306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C7FEC1-C531-4141-B916-1BA2A0574E3E}">
      <dsp:nvSpPr>
        <dsp:cNvPr id="0" name=""/>
        <dsp:cNvSpPr/>
      </dsp:nvSpPr>
      <dsp:spPr>
        <a:xfrm>
          <a:off x="5035305" y="2292592"/>
          <a:ext cx="206644" cy="91440"/>
        </a:xfrm>
        <a:custGeom>
          <a:avLst/>
          <a:gdLst/>
          <a:ahLst/>
          <a:cxnLst/>
          <a:rect l="0" t="0" r="0" b="0"/>
          <a:pathLst>
            <a:path>
              <a:moveTo>
                <a:pt x="0" y="45720"/>
              </a:moveTo>
              <a:lnTo>
                <a:pt x="0" y="69578"/>
              </a:lnTo>
              <a:lnTo>
                <a:pt x="206644" y="69578"/>
              </a:lnTo>
              <a:lnTo>
                <a:pt x="206644" y="9306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3E6CA0-2DDF-4BED-96D4-2C74D81CFC05}">
      <dsp:nvSpPr>
        <dsp:cNvPr id="0" name=""/>
        <dsp:cNvSpPr/>
      </dsp:nvSpPr>
      <dsp:spPr>
        <a:xfrm>
          <a:off x="4828661" y="2292592"/>
          <a:ext cx="206644" cy="91440"/>
        </a:xfrm>
        <a:custGeom>
          <a:avLst/>
          <a:gdLst/>
          <a:ahLst/>
          <a:cxnLst/>
          <a:rect l="0" t="0" r="0" b="0"/>
          <a:pathLst>
            <a:path>
              <a:moveTo>
                <a:pt x="206644" y="45720"/>
              </a:moveTo>
              <a:lnTo>
                <a:pt x="206644" y="69578"/>
              </a:lnTo>
              <a:lnTo>
                <a:pt x="0" y="69578"/>
              </a:lnTo>
              <a:lnTo>
                <a:pt x="0" y="9306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F5EFC3-FF40-41C4-A0E4-A379D6D899BB}">
      <dsp:nvSpPr>
        <dsp:cNvPr id="0" name=""/>
        <dsp:cNvSpPr/>
      </dsp:nvSpPr>
      <dsp:spPr>
        <a:xfrm>
          <a:off x="4415373" y="2292592"/>
          <a:ext cx="619932" cy="91440"/>
        </a:xfrm>
        <a:custGeom>
          <a:avLst/>
          <a:gdLst/>
          <a:ahLst/>
          <a:cxnLst/>
          <a:rect l="0" t="0" r="0" b="0"/>
          <a:pathLst>
            <a:path>
              <a:moveTo>
                <a:pt x="619932" y="45720"/>
              </a:moveTo>
              <a:lnTo>
                <a:pt x="619932" y="69578"/>
              </a:lnTo>
              <a:lnTo>
                <a:pt x="0" y="69578"/>
              </a:lnTo>
              <a:lnTo>
                <a:pt x="0" y="9306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2CC799-00A1-4D82-A217-471AE7E38F03}">
      <dsp:nvSpPr>
        <dsp:cNvPr id="0" name=""/>
        <dsp:cNvSpPr/>
      </dsp:nvSpPr>
      <dsp:spPr>
        <a:xfrm>
          <a:off x="2968864" y="2094965"/>
          <a:ext cx="2066441" cy="91440"/>
        </a:xfrm>
        <a:custGeom>
          <a:avLst/>
          <a:gdLst/>
          <a:ahLst/>
          <a:cxnLst/>
          <a:rect l="0" t="0" r="0" b="0"/>
          <a:pathLst>
            <a:path>
              <a:moveTo>
                <a:pt x="0" y="45720"/>
              </a:moveTo>
              <a:lnTo>
                <a:pt x="0" y="69578"/>
              </a:lnTo>
              <a:lnTo>
                <a:pt x="2066441" y="69578"/>
              </a:lnTo>
              <a:lnTo>
                <a:pt x="2066441"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FD3174-3083-4E0E-9017-5F5FFDF92D4E}">
      <dsp:nvSpPr>
        <dsp:cNvPr id="0" name=""/>
        <dsp:cNvSpPr/>
      </dsp:nvSpPr>
      <dsp:spPr>
        <a:xfrm>
          <a:off x="2968864" y="2094965"/>
          <a:ext cx="1653153" cy="91440"/>
        </a:xfrm>
        <a:custGeom>
          <a:avLst/>
          <a:gdLst/>
          <a:ahLst/>
          <a:cxnLst/>
          <a:rect l="0" t="0" r="0" b="0"/>
          <a:pathLst>
            <a:path>
              <a:moveTo>
                <a:pt x="0" y="45720"/>
              </a:moveTo>
              <a:lnTo>
                <a:pt x="0" y="69578"/>
              </a:lnTo>
              <a:lnTo>
                <a:pt x="1653153" y="69578"/>
              </a:lnTo>
              <a:lnTo>
                <a:pt x="1653153"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F82D57-3B4E-404C-8B9A-F8563F24E192}">
      <dsp:nvSpPr>
        <dsp:cNvPr id="0" name=""/>
        <dsp:cNvSpPr/>
      </dsp:nvSpPr>
      <dsp:spPr>
        <a:xfrm>
          <a:off x="2968864" y="2094965"/>
          <a:ext cx="1239864" cy="91440"/>
        </a:xfrm>
        <a:custGeom>
          <a:avLst/>
          <a:gdLst/>
          <a:ahLst/>
          <a:cxnLst/>
          <a:rect l="0" t="0" r="0" b="0"/>
          <a:pathLst>
            <a:path>
              <a:moveTo>
                <a:pt x="0" y="45720"/>
              </a:moveTo>
              <a:lnTo>
                <a:pt x="0" y="69578"/>
              </a:lnTo>
              <a:lnTo>
                <a:pt x="1239864" y="69578"/>
              </a:lnTo>
              <a:lnTo>
                <a:pt x="1239864"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0C6717-5BE8-4C08-B198-DD3598ECF783}">
      <dsp:nvSpPr>
        <dsp:cNvPr id="0" name=""/>
        <dsp:cNvSpPr/>
      </dsp:nvSpPr>
      <dsp:spPr>
        <a:xfrm>
          <a:off x="2968864" y="2094965"/>
          <a:ext cx="826576" cy="91440"/>
        </a:xfrm>
        <a:custGeom>
          <a:avLst/>
          <a:gdLst/>
          <a:ahLst/>
          <a:cxnLst/>
          <a:rect l="0" t="0" r="0" b="0"/>
          <a:pathLst>
            <a:path>
              <a:moveTo>
                <a:pt x="0" y="45720"/>
              </a:moveTo>
              <a:lnTo>
                <a:pt x="0" y="69578"/>
              </a:lnTo>
              <a:lnTo>
                <a:pt x="826576" y="69578"/>
              </a:lnTo>
              <a:lnTo>
                <a:pt x="826576"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F237E1-BCD1-4D49-BD7A-412BF9D58B72}">
      <dsp:nvSpPr>
        <dsp:cNvPr id="0" name=""/>
        <dsp:cNvSpPr/>
      </dsp:nvSpPr>
      <dsp:spPr>
        <a:xfrm>
          <a:off x="2968864" y="2094965"/>
          <a:ext cx="413288" cy="91440"/>
        </a:xfrm>
        <a:custGeom>
          <a:avLst/>
          <a:gdLst/>
          <a:ahLst/>
          <a:cxnLst/>
          <a:rect l="0" t="0" r="0" b="0"/>
          <a:pathLst>
            <a:path>
              <a:moveTo>
                <a:pt x="0" y="45720"/>
              </a:moveTo>
              <a:lnTo>
                <a:pt x="0" y="69578"/>
              </a:lnTo>
              <a:lnTo>
                <a:pt x="413288" y="69578"/>
              </a:lnTo>
              <a:lnTo>
                <a:pt x="413288"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C6D2C2-3939-4B30-BE48-BE1712EEFEBA}">
      <dsp:nvSpPr>
        <dsp:cNvPr id="0" name=""/>
        <dsp:cNvSpPr/>
      </dsp:nvSpPr>
      <dsp:spPr>
        <a:xfrm>
          <a:off x="2923144" y="2094965"/>
          <a:ext cx="91440" cy="91440"/>
        </a:xfrm>
        <a:custGeom>
          <a:avLst/>
          <a:gdLst/>
          <a:ahLst/>
          <a:cxnLst/>
          <a:rect l="0" t="0" r="0" b="0"/>
          <a:pathLst>
            <a:path>
              <a:moveTo>
                <a:pt x="45720" y="45720"/>
              </a:moveTo>
              <a:lnTo>
                <a:pt x="45720"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707684-A4C3-4AE7-8558-0CAC8514DB31}">
      <dsp:nvSpPr>
        <dsp:cNvPr id="0" name=""/>
        <dsp:cNvSpPr/>
      </dsp:nvSpPr>
      <dsp:spPr>
        <a:xfrm>
          <a:off x="2555576" y="2094965"/>
          <a:ext cx="413288" cy="91440"/>
        </a:xfrm>
        <a:custGeom>
          <a:avLst/>
          <a:gdLst/>
          <a:ahLst/>
          <a:cxnLst/>
          <a:rect l="0" t="0" r="0" b="0"/>
          <a:pathLst>
            <a:path>
              <a:moveTo>
                <a:pt x="413288" y="45720"/>
              </a:moveTo>
              <a:lnTo>
                <a:pt x="413288" y="69578"/>
              </a:lnTo>
              <a:lnTo>
                <a:pt x="0" y="69578"/>
              </a:lnTo>
              <a:lnTo>
                <a:pt x="0"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76ED5B-EE31-4C42-A959-2C6F575EFA5E}">
      <dsp:nvSpPr>
        <dsp:cNvPr id="0" name=""/>
        <dsp:cNvSpPr/>
      </dsp:nvSpPr>
      <dsp:spPr>
        <a:xfrm>
          <a:off x="2142287" y="2094965"/>
          <a:ext cx="826576" cy="91440"/>
        </a:xfrm>
        <a:custGeom>
          <a:avLst/>
          <a:gdLst/>
          <a:ahLst/>
          <a:cxnLst/>
          <a:rect l="0" t="0" r="0" b="0"/>
          <a:pathLst>
            <a:path>
              <a:moveTo>
                <a:pt x="826576" y="45720"/>
              </a:moveTo>
              <a:lnTo>
                <a:pt x="826576" y="69578"/>
              </a:lnTo>
              <a:lnTo>
                <a:pt x="0" y="69578"/>
              </a:lnTo>
              <a:lnTo>
                <a:pt x="0"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47259E-D78C-410D-BB03-0C811F2A2FC2}">
      <dsp:nvSpPr>
        <dsp:cNvPr id="0" name=""/>
        <dsp:cNvSpPr/>
      </dsp:nvSpPr>
      <dsp:spPr>
        <a:xfrm>
          <a:off x="1728999" y="2094965"/>
          <a:ext cx="1239864" cy="91440"/>
        </a:xfrm>
        <a:custGeom>
          <a:avLst/>
          <a:gdLst/>
          <a:ahLst/>
          <a:cxnLst/>
          <a:rect l="0" t="0" r="0" b="0"/>
          <a:pathLst>
            <a:path>
              <a:moveTo>
                <a:pt x="1239864" y="45720"/>
              </a:moveTo>
              <a:lnTo>
                <a:pt x="1239864" y="69578"/>
              </a:lnTo>
              <a:lnTo>
                <a:pt x="0" y="69578"/>
              </a:lnTo>
              <a:lnTo>
                <a:pt x="0"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E2A2FB-AEBC-451B-AE9B-52A2214D75A7}">
      <dsp:nvSpPr>
        <dsp:cNvPr id="0" name=""/>
        <dsp:cNvSpPr/>
      </dsp:nvSpPr>
      <dsp:spPr>
        <a:xfrm>
          <a:off x="1315711" y="2094965"/>
          <a:ext cx="1653153" cy="91440"/>
        </a:xfrm>
        <a:custGeom>
          <a:avLst/>
          <a:gdLst/>
          <a:ahLst/>
          <a:cxnLst/>
          <a:rect l="0" t="0" r="0" b="0"/>
          <a:pathLst>
            <a:path>
              <a:moveTo>
                <a:pt x="1653153" y="45720"/>
              </a:moveTo>
              <a:lnTo>
                <a:pt x="1653153" y="69578"/>
              </a:lnTo>
              <a:lnTo>
                <a:pt x="0" y="69578"/>
              </a:lnTo>
              <a:lnTo>
                <a:pt x="0"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B2CAF6-C0D0-4E7E-884E-9320FAD83BDA}">
      <dsp:nvSpPr>
        <dsp:cNvPr id="0" name=""/>
        <dsp:cNvSpPr/>
      </dsp:nvSpPr>
      <dsp:spPr>
        <a:xfrm>
          <a:off x="902423" y="2094965"/>
          <a:ext cx="2066441" cy="91440"/>
        </a:xfrm>
        <a:custGeom>
          <a:avLst/>
          <a:gdLst/>
          <a:ahLst/>
          <a:cxnLst/>
          <a:rect l="0" t="0" r="0" b="0"/>
          <a:pathLst>
            <a:path>
              <a:moveTo>
                <a:pt x="2066441" y="45720"/>
              </a:moveTo>
              <a:lnTo>
                <a:pt x="2066441" y="69578"/>
              </a:lnTo>
              <a:lnTo>
                <a:pt x="0" y="69578"/>
              </a:lnTo>
              <a:lnTo>
                <a:pt x="0"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8957B9-00BF-4E6B-AAA0-56C79DFAC65C}">
      <dsp:nvSpPr>
        <dsp:cNvPr id="0" name=""/>
        <dsp:cNvSpPr/>
      </dsp:nvSpPr>
      <dsp:spPr>
        <a:xfrm>
          <a:off x="489134" y="2292592"/>
          <a:ext cx="413288" cy="91440"/>
        </a:xfrm>
        <a:custGeom>
          <a:avLst/>
          <a:gdLst/>
          <a:ahLst/>
          <a:cxnLst/>
          <a:rect l="0" t="0" r="0" b="0"/>
          <a:pathLst>
            <a:path>
              <a:moveTo>
                <a:pt x="0" y="45720"/>
              </a:moveTo>
              <a:lnTo>
                <a:pt x="0" y="69578"/>
              </a:lnTo>
              <a:lnTo>
                <a:pt x="413288" y="69578"/>
              </a:lnTo>
              <a:lnTo>
                <a:pt x="413288" y="9306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61208C-410F-4408-BF65-8C3E9C95EBFE}">
      <dsp:nvSpPr>
        <dsp:cNvPr id="0" name=""/>
        <dsp:cNvSpPr/>
      </dsp:nvSpPr>
      <dsp:spPr>
        <a:xfrm>
          <a:off x="443414" y="2292592"/>
          <a:ext cx="91440" cy="91440"/>
        </a:xfrm>
        <a:custGeom>
          <a:avLst/>
          <a:gdLst/>
          <a:ahLst/>
          <a:cxnLst/>
          <a:rect l="0" t="0" r="0" b="0"/>
          <a:pathLst>
            <a:path>
              <a:moveTo>
                <a:pt x="45720" y="45720"/>
              </a:moveTo>
              <a:lnTo>
                <a:pt x="45720" y="9306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A44339-C68F-45D1-940B-6D7CFAE2AA73}">
      <dsp:nvSpPr>
        <dsp:cNvPr id="0" name=""/>
        <dsp:cNvSpPr/>
      </dsp:nvSpPr>
      <dsp:spPr>
        <a:xfrm>
          <a:off x="75846" y="2292592"/>
          <a:ext cx="413288" cy="91440"/>
        </a:xfrm>
        <a:custGeom>
          <a:avLst/>
          <a:gdLst/>
          <a:ahLst/>
          <a:cxnLst/>
          <a:rect l="0" t="0" r="0" b="0"/>
          <a:pathLst>
            <a:path>
              <a:moveTo>
                <a:pt x="413288" y="45720"/>
              </a:moveTo>
              <a:lnTo>
                <a:pt x="413288" y="69578"/>
              </a:lnTo>
              <a:lnTo>
                <a:pt x="0" y="69578"/>
              </a:lnTo>
              <a:lnTo>
                <a:pt x="0" y="9306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D0CBF2-FE4F-44A0-A8BC-5DEB080B7A21}">
      <dsp:nvSpPr>
        <dsp:cNvPr id="0" name=""/>
        <dsp:cNvSpPr/>
      </dsp:nvSpPr>
      <dsp:spPr>
        <a:xfrm>
          <a:off x="489134" y="2094965"/>
          <a:ext cx="2479729" cy="91440"/>
        </a:xfrm>
        <a:custGeom>
          <a:avLst/>
          <a:gdLst/>
          <a:ahLst/>
          <a:cxnLst/>
          <a:rect l="0" t="0" r="0" b="0"/>
          <a:pathLst>
            <a:path>
              <a:moveTo>
                <a:pt x="2479729" y="45720"/>
              </a:moveTo>
              <a:lnTo>
                <a:pt x="2479729" y="69578"/>
              </a:lnTo>
              <a:lnTo>
                <a:pt x="0" y="69578"/>
              </a:lnTo>
              <a:lnTo>
                <a:pt x="0" y="930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ECF19B-B19D-4C90-A083-06BA5A810DCF}">
      <dsp:nvSpPr>
        <dsp:cNvPr id="0" name=""/>
        <dsp:cNvSpPr/>
      </dsp:nvSpPr>
      <dsp:spPr>
        <a:xfrm>
          <a:off x="2893721" y="1990399"/>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4031F9-79CC-445D-8F69-8EED3AAF541D}">
      <dsp:nvSpPr>
        <dsp:cNvPr id="0" name=""/>
        <dsp:cNvSpPr/>
      </dsp:nvSpPr>
      <dsp:spPr>
        <a:xfrm>
          <a:off x="3044007" y="1990023"/>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なし（５　例　</a:t>
          </a:r>
          <a:r>
            <a:rPr kumimoji="1" lang="en-US" altLang="ja-JP" sz="500" kern="1200" dirty="0" smtClean="0"/>
            <a:t>id 298</a:t>
          </a:r>
          <a:r>
            <a:rPr kumimoji="1" lang="ja-JP" altLang="en-US" sz="500" kern="1200" dirty="0" smtClean="0"/>
            <a:t>）</a:t>
          </a:r>
          <a:endParaRPr kumimoji="1" lang="ja-JP" altLang="en-US" sz="500" kern="1200" dirty="0"/>
        </a:p>
      </dsp:txBody>
      <dsp:txXfrm>
        <a:off x="3044007" y="1990023"/>
        <a:ext cx="225429" cy="150286"/>
      </dsp:txXfrm>
    </dsp:sp>
    <dsp:sp modelId="{6935482C-6571-411D-9E88-D81784D7E447}">
      <dsp:nvSpPr>
        <dsp:cNvPr id="0" name=""/>
        <dsp:cNvSpPr/>
      </dsp:nvSpPr>
      <dsp:spPr>
        <a:xfrm>
          <a:off x="413991"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A7EF59-DB00-49ED-8C35-3392535173EC}">
      <dsp:nvSpPr>
        <dsp:cNvPr id="0" name=""/>
        <dsp:cNvSpPr/>
      </dsp:nvSpPr>
      <dsp:spPr>
        <a:xfrm>
          <a:off x="564278"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複製と使用（１　例　</a:t>
          </a:r>
          <a:r>
            <a:rPr kumimoji="1" lang="en-US" altLang="ja-JP" sz="500" kern="1200" dirty="0" smtClean="0"/>
            <a:t>id 1751</a:t>
          </a:r>
          <a:r>
            <a:rPr kumimoji="1" lang="ja-JP" altLang="en-US" sz="500" kern="1200" dirty="0" smtClean="0"/>
            <a:t>）</a:t>
          </a:r>
          <a:endParaRPr kumimoji="1" lang="ja-JP" altLang="en-US" sz="500" kern="1200" dirty="0"/>
        </a:p>
      </dsp:txBody>
      <dsp:txXfrm>
        <a:off x="564278" y="2187650"/>
        <a:ext cx="225429" cy="150286"/>
      </dsp:txXfrm>
    </dsp:sp>
    <dsp:sp modelId="{7689D7B7-8691-476C-92C1-000EAB45FFDE}">
      <dsp:nvSpPr>
        <dsp:cNvPr id="0" name=""/>
        <dsp:cNvSpPr/>
      </dsp:nvSpPr>
      <dsp:spPr>
        <a:xfrm>
          <a:off x="703" y="2385652"/>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74B1C7-B278-47AF-8210-1E1AF4C66F5A}">
      <dsp:nvSpPr>
        <dsp:cNvPr id="0" name=""/>
        <dsp:cNvSpPr/>
      </dsp:nvSpPr>
      <dsp:spPr>
        <a:xfrm>
          <a:off x="150989" y="2385277"/>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使用や修正を許可（１　例　</a:t>
          </a:r>
          <a:r>
            <a:rPr kumimoji="1" lang="en-US" altLang="ja-JP" sz="500" kern="1200" dirty="0" smtClean="0"/>
            <a:t>id 1090</a:t>
          </a:r>
          <a:r>
            <a:rPr kumimoji="1" lang="ja-JP" altLang="en-US" sz="500" kern="1200" dirty="0" smtClean="0"/>
            <a:t>）</a:t>
          </a:r>
          <a:endParaRPr kumimoji="1" lang="ja-JP" altLang="en-US" sz="500" kern="1200" dirty="0"/>
        </a:p>
      </dsp:txBody>
      <dsp:txXfrm>
        <a:off x="150989" y="2385277"/>
        <a:ext cx="225429" cy="150286"/>
      </dsp:txXfrm>
    </dsp:sp>
    <dsp:sp modelId="{E3A37F18-37A4-4BCF-8199-35CAF1362F5A}">
      <dsp:nvSpPr>
        <dsp:cNvPr id="0" name=""/>
        <dsp:cNvSpPr/>
      </dsp:nvSpPr>
      <dsp:spPr>
        <a:xfrm>
          <a:off x="413991" y="2385652"/>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B06DEF-1C09-4DE2-A3CD-3C78718B626A}">
      <dsp:nvSpPr>
        <dsp:cNvPr id="0" name=""/>
        <dsp:cNvSpPr/>
      </dsp:nvSpPr>
      <dsp:spPr>
        <a:xfrm>
          <a:off x="564278" y="2385277"/>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配布自由（１　例　</a:t>
          </a:r>
          <a:r>
            <a:rPr kumimoji="1" lang="en-US" altLang="ja-JP" sz="500" kern="1200" dirty="0" smtClean="0"/>
            <a:t>id 1734</a:t>
          </a:r>
          <a:r>
            <a:rPr kumimoji="1" lang="ja-JP" altLang="en-US" sz="500" kern="1200" dirty="0" smtClean="0"/>
            <a:t>）</a:t>
          </a:r>
          <a:endParaRPr kumimoji="1" lang="ja-JP" altLang="en-US" sz="500" kern="1200" dirty="0"/>
        </a:p>
      </dsp:txBody>
      <dsp:txXfrm>
        <a:off x="564278" y="2385277"/>
        <a:ext cx="225429" cy="150286"/>
      </dsp:txXfrm>
    </dsp:sp>
    <dsp:sp modelId="{3547498E-8B25-4BF9-AC1B-F96FBFFB0C85}">
      <dsp:nvSpPr>
        <dsp:cNvPr id="0" name=""/>
        <dsp:cNvSpPr/>
      </dsp:nvSpPr>
      <dsp:spPr>
        <a:xfrm>
          <a:off x="827279" y="2385652"/>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68789E-12AB-41F4-8FEB-4C1ED1311606}">
      <dsp:nvSpPr>
        <dsp:cNvPr id="0" name=""/>
        <dsp:cNvSpPr/>
      </dsp:nvSpPr>
      <dsp:spPr>
        <a:xfrm>
          <a:off x="977566" y="2385277"/>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配布と複製を許可する（１　例　</a:t>
          </a:r>
          <a:r>
            <a:rPr kumimoji="1" lang="en-US" altLang="ja-JP" sz="500" kern="1200" dirty="0" smtClean="0"/>
            <a:t>id 1063</a:t>
          </a:r>
          <a:r>
            <a:rPr kumimoji="1" lang="ja-JP" altLang="en-US" sz="500" kern="1200" dirty="0" smtClean="0"/>
            <a:t>）</a:t>
          </a:r>
          <a:endParaRPr kumimoji="1" lang="ja-JP" altLang="en-US" sz="500" kern="1200" dirty="0"/>
        </a:p>
      </dsp:txBody>
      <dsp:txXfrm>
        <a:off x="977566" y="2385277"/>
        <a:ext cx="225429" cy="150286"/>
      </dsp:txXfrm>
    </dsp:sp>
    <dsp:sp modelId="{65CB00D3-FD30-4151-AFCF-91D5EDD78541}">
      <dsp:nvSpPr>
        <dsp:cNvPr id="0" name=""/>
        <dsp:cNvSpPr/>
      </dsp:nvSpPr>
      <dsp:spPr>
        <a:xfrm>
          <a:off x="827279"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9EFFC1-409D-414E-ABEE-78BA71E3D5DD}">
      <dsp:nvSpPr>
        <dsp:cNvPr id="0" name=""/>
        <dsp:cNvSpPr/>
      </dsp:nvSpPr>
      <dsp:spPr>
        <a:xfrm>
          <a:off x="977566"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ソフトウェアの使用、修正（４　例　</a:t>
          </a:r>
          <a:r>
            <a:rPr kumimoji="1" lang="en-US" altLang="ja-JP" sz="500" kern="1200" dirty="0" smtClean="0"/>
            <a:t>id 1326</a:t>
          </a:r>
          <a:r>
            <a:rPr kumimoji="1" lang="ja-JP" altLang="en-US" sz="500" kern="1200" dirty="0" smtClean="0"/>
            <a:t>）</a:t>
          </a:r>
          <a:endParaRPr kumimoji="1" lang="ja-JP" altLang="en-US" sz="500" kern="1200" dirty="0"/>
        </a:p>
      </dsp:txBody>
      <dsp:txXfrm>
        <a:off x="977566" y="2187650"/>
        <a:ext cx="225429" cy="150286"/>
      </dsp:txXfrm>
    </dsp:sp>
    <dsp:sp modelId="{1B60F016-E3C7-421F-93EE-E20DCA325AEC}">
      <dsp:nvSpPr>
        <dsp:cNvPr id="0" name=""/>
        <dsp:cNvSpPr/>
      </dsp:nvSpPr>
      <dsp:spPr>
        <a:xfrm>
          <a:off x="1240567"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2715BB-317D-4695-B78D-76FA5529264C}">
      <dsp:nvSpPr>
        <dsp:cNvPr id="0" name=""/>
        <dsp:cNvSpPr/>
      </dsp:nvSpPr>
      <dsp:spPr>
        <a:xfrm>
          <a:off x="1390854"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修正の有無に関わらず、複製と配布を認める（２　例　</a:t>
          </a:r>
          <a:r>
            <a:rPr kumimoji="1" lang="en-US" altLang="ja-JP" sz="500" kern="1200" dirty="0" smtClean="0"/>
            <a:t>id 350</a:t>
          </a:r>
          <a:r>
            <a:rPr kumimoji="1" lang="ja-JP" altLang="en-US" sz="500" kern="1200" dirty="0" smtClean="0"/>
            <a:t>）</a:t>
          </a:r>
          <a:endParaRPr kumimoji="1" lang="ja-JP" altLang="en-US" sz="500" kern="1200" dirty="0"/>
        </a:p>
      </dsp:txBody>
      <dsp:txXfrm>
        <a:off x="1390854" y="2187650"/>
        <a:ext cx="225429" cy="150286"/>
      </dsp:txXfrm>
    </dsp:sp>
    <dsp:sp modelId="{1071D9DD-33CB-4B18-B853-C59490EA1A7C}">
      <dsp:nvSpPr>
        <dsp:cNvPr id="0" name=""/>
        <dsp:cNvSpPr/>
      </dsp:nvSpPr>
      <dsp:spPr>
        <a:xfrm>
          <a:off x="1653856"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FA318F-40DB-4E85-A4A0-338418BBE325}">
      <dsp:nvSpPr>
        <dsp:cNvPr id="0" name=""/>
        <dsp:cNvSpPr/>
      </dsp:nvSpPr>
      <dsp:spPr>
        <a:xfrm>
          <a:off x="1804142"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様々な目的での利用を許可する（２　例　</a:t>
          </a:r>
          <a:r>
            <a:rPr kumimoji="1" lang="en-US" altLang="ja-JP" sz="500" kern="1200" dirty="0" smtClean="0"/>
            <a:t>id 294</a:t>
          </a:r>
          <a:r>
            <a:rPr kumimoji="1" lang="ja-JP" altLang="en-US" sz="500" kern="1200" dirty="0" smtClean="0"/>
            <a:t>）</a:t>
          </a:r>
          <a:endParaRPr kumimoji="1" lang="ja-JP" altLang="en-US" sz="500" kern="1200" dirty="0"/>
        </a:p>
      </dsp:txBody>
      <dsp:txXfrm>
        <a:off x="1804142" y="2187650"/>
        <a:ext cx="225429" cy="150286"/>
      </dsp:txXfrm>
    </dsp:sp>
    <dsp:sp modelId="{BA64D7D7-9B36-4E1D-88B7-CC483652B9F4}">
      <dsp:nvSpPr>
        <dsp:cNvPr id="0" name=""/>
        <dsp:cNvSpPr/>
      </dsp:nvSpPr>
      <dsp:spPr>
        <a:xfrm>
          <a:off x="2067144"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96ABB3-3E55-4A95-B935-83A41D393F2D}">
      <dsp:nvSpPr>
        <dsp:cNvPr id="0" name=""/>
        <dsp:cNvSpPr/>
      </dsp:nvSpPr>
      <dsp:spPr>
        <a:xfrm>
          <a:off x="2217431"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無制限の配布と修正を許可（１　例　</a:t>
          </a:r>
          <a:r>
            <a:rPr kumimoji="1" lang="en-US" altLang="ja-JP" sz="500" kern="1200" dirty="0" smtClean="0"/>
            <a:t>id 289</a:t>
          </a:r>
          <a:r>
            <a:rPr kumimoji="1" lang="ja-JP" altLang="en-US" sz="500" kern="1200" dirty="0" smtClean="0"/>
            <a:t>）</a:t>
          </a:r>
          <a:endParaRPr kumimoji="1" lang="ja-JP" altLang="en-US" sz="500" kern="1200" dirty="0"/>
        </a:p>
      </dsp:txBody>
      <dsp:txXfrm>
        <a:off x="2217431" y="2187650"/>
        <a:ext cx="225429" cy="150286"/>
      </dsp:txXfrm>
    </dsp:sp>
    <dsp:sp modelId="{98470D4E-3110-4305-BAA0-B393335B0630}">
      <dsp:nvSpPr>
        <dsp:cNvPr id="0" name=""/>
        <dsp:cNvSpPr/>
      </dsp:nvSpPr>
      <dsp:spPr>
        <a:xfrm>
          <a:off x="2480432"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BA293A-F7C9-418A-8349-DAD621183F6F}">
      <dsp:nvSpPr>
        <dsp:cNvPr id="0" name=""/>
        <dsp:cNvSpPr/>
      </dsp:nvSpPr>
      <dsp:spPr>
        <a:xfrm>
          <a:off x="2630719"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配布、修正、複製、使用、売ること、そして、料金なしで様々な目的に使用してもよい（２　例　</a:t>
          </a:r>
          <a:r>
            <a:rPr kumimoji="1" lang="en-US" altLang="ja-JP" sz="500" kern="1200" dirty="0" smtClean="0"/>
            <a:t>id 1244</a:t>
          </a:r>
          <a:r>
            <a:rPr kumimoji="1" lang="ja-JP" altLang="en-US" sz="500" kern="1200" dirty="0" smtClean="0"/>
            <a:t>）</a:t>
          </a:r>
          <a:endParaRPr kumimoji="1" lang="ja-JP" altLang="en-US" sz="500" kern="1200" dirty="0"/>
        </a:p>
      </dsp:txBody>
      <dsp:txXfrm>
        <a:off x="2630719" y="2187650"/>
        <a:ext cx="225429" cy="150286"/>
      </dsp:txXfrm>
    </dsp:sp>
    <dsp:sp modelId="{1B7AA332-3DDA-4224-A5E2-73C8D6B9CDCE}">
      <dsp:nvSpPr>
        <dsp:cNvPr id="0" name=""/>
        <dsp:cNvSpPr/>
      </dsp:nvSpPr>
      <dsp:spPr>
        <a:xfrm>
          <a:off x="2893721"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0B1F14-7EE4-4810-9783-C08B6DC24A5C}">
      <dsp:nvSpPr>
        <dsp:cNvPr id="0" name=""/>
        <dsp:cNvSpPr/>
      </dsp:nvSpPr>
      <dsp:spPr>
        <a:xfrm>
          <a:off x="3044007"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このソフトウェアの配布、使用、複製、修正を許可する（１　例　</a:t>
          </a:r>
          <a:r>
            <a:rPr kumimoji="1" lang="en-US" altLang="ja-JP" sz="500" kern="1200" dirty="0" smtClean="0"/>
            <a:t>id 1489</a:t>
          </a:r>
          <a:r>
            <a:rPr kumimoji="1" lang="ja-JP" altLang="en-US" sz="500" kern="1200" dirty="0" smtClean="0"/>
            <a:t>）</a:t>
          </a:r>
          <a:endParaRPr kumimoji="1" lang="ja-JP" altLang="en-US" sz="500" kern="1200" dirty="0"/>
        </a:p>
      </dsp:txBody>
      <dsp:txXfrm>
        <a:off x="3044007" y="2187650"/>
        <a:ext cx="225429" cy="150286"/>
      </dsp:txXfrm>
    </dsp:sp>
    <dsp:sp modelId="{96C7FEAD-22C9-457C-BB06-063FBB3D4FFF}">
      <dsp:nvSpPr>
        <dsp:cNvPr id="0" name=""/>
        <dsp:cNvSpPr/>
      </dsp:nvSpPr>
      <dsp:spPr>
        <a:xfrm>
          <a:off x="3307009"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ADD865-8A25-4BCA-81DF-4F82D822BBEF}">
      <dsp:nvSpPr>
        <dsp:cNvPr id="0" name=""/>
        <dsp:cNvSpPr/>
      </dsp:nvSpPr>
      <dsp:spPr>
        <a:xfrm>
          <a:off x="3457295"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修正の有無にかかわらずバイナリの配布と使用を許可（２　例　</a:t>
          </a:r>
          <a:r>
            <a:rPr kumimoji="1" lang="en-US" altLang="ja-JP" sz="500" kern="1200" dirty="0" smtClean="0"/>
            <a:t>id 1436</a:t>
          </a:r>
          <a:r>
            <a:rPr kumimoji="1" lang="ja-JP" altLang="en-US" sz="500" kern="1200" dirty="0" smtClean="0"/>
            <a:t>）</a:t>
          </a:r>
          <a:endParaRPr kumimoji="1" lang="ja-JP" altLang="en-US" sz="500" kern="1200" dirty="0"/>
        </a:p>
      </dsp:txBody>
      <dsp:txXfrm>
        <a:off x="3457295" y="2187650"/>
        <a:ext cx="225429" cy="150286"/>
      </dsp:txXfrm>
    </dsp:sp>
    <dsp:sp modelId="{8C9C4BBA-487C-47D1-9A06-DE26218D585D}">
      <dsp:nvSpPr>
        <dsp:cNvPr id="0" name=""/>
        <dsp:cNvSpPr/>
      </dsp:nvSpPr>
      <dsp:spPr>
        <a:xfrm>
          <a:off x="3720297"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92CE4F-FAF6-4F07-BA43-8177FB170774}">
      <dsp:nvSpPr>
        <dsp:cNvPr id="0" name=""/>
        <dsp:cNvSpPr/>
      </dsp:nvSpPr>
      <dsp:spPr>
        <a:xfrm>
          <a:off x="3870584"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ソースとバイナリの配布と使用を許可（３　例　</a:t>
          </a:r>
          <a:r>
            <a:rPr kumimoji="1" lang="en-US" altLang="ja-JP" sz="500" kern="1200" dirty="0" smtClean="0"/>
            <a:t>id 13</a:t>
          </a:r>
          <a:r>
            <a:rPr kumimoji="1" lang="ja-JP" altLang="en-US" sz="500" kern="1200" dirty="0" smtClean="0"/>
            <a:t>）</a:t>
          </a:r>
          <a:endParaRPr kumimoji="1" lang="ja-JP" altLang="en-US" sz="500" kern="1200" dirty="0"/>
        </a:p>
      </dsp:txBody>
      <dsp:txXfrm>
        <a:off x="3870584" y="2187650"/>
        <a:ext cx="225429" cy="150286"/>
      </dsp:txXfrm>
    </dsp:sp>
    <dsp:sp modelId="{4B2FA864-A68E-49B6-9F79-F4ACB0F6A092}">
      <dsp:nvSpPr>
        <dsp:cNvPr id="0" name=""/>
        <dsp:cNvSpPr/>
      </dsp:nvSpPr>
      <dsp:spPr>
        <a:xfrm>
          <a:off x="4133585"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25C198-646B-4CB4-8367-0741CFB34B4F}">
      <dsp:nvSpPr>
        <dsp:cNvPr id="0" name=""/>
        <dsp:cNvSpPr/>
      </dsp:nvSpPr>
      <dsp:spPr>
        <a:xfrm>
          <a:off x="4283872"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修正の有無にかかわらずソースの配布と使用を許可（１　例　</a:t>
          </a:r>
          <a:r>
            <a:rPr kumimoji="1" lang="en-US" altLang="ja-JP" sz="500" kern="1200" dirty="0" smtClean="0"/>
            <a:t>id 1286</a:t>
          </a:r>
          <a:r>
            <a:rPr kumimoji="1" lang="ja-JP" altLang="en-US" sz="500" kern="1200" dirty="0" smtClean="0"/>
            <a:t>）</a:t>
          </a:r>
          <a:endParaRPr kumimoji="1" lang="ja-JP" altLang="en-US" sz="500" kern="1200" dirty="0"/>
        </a:p>
      </dsp:txBody>
      <dsp:txXfrm>
        <a:off x="4283872" y="2187650"/>
        <a:ext cx="225429" cy="150286"/>
      </dsp:txXfrm>
    </dsp:sp>
    <dsp:sp modelId="{A80ED09A-A3B6-4DD6-8A31-E133D3AB48F0}">
      <dsp:nvSpPr>
        <dsp:cNvPr id="0" name=""/>
        <dsp:cNvSpPr/>
      </dsp:nvSpPr>
      <dsp:spPr>
        <a:xfrm>
          <a:off x="4546874"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07EFB0-314B-4D6A-A6A4-176E3178573A}">
      <dsp:nvSpPr>
        <dsp:cNvPr id="0" name=""/>
        <dsp:cNvSpPr/>
      </dsp:nvSpPr>
      <dsp:spPr>
        <a:xfrm>
          <a:off x="4697160"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ソースとバイナリ修正、再配布、利用（９　例　</a:t>
          </a:r>
          <a:r>
            <a:rPr kumimoji="1" lang="en-US" altLang="ja-JP" sz="500" kern="1200" dirty="0" smtClean="0"/>
            <a:t>id 1316</a:t>
          </a:r>
          <a:r>
            <a:rPr kumimoji="1" lang="ja-JP" altLang="en-US" sz="500" kern="1200" dirty="0" smtClean="0"/>
            <a:t>）</a:t>
          </a:r>
          <a:endParaRPr kumimoji="1" lang="ja-JP" altLang="en-US" sz="500" kern="1200" dirty="0"/>
        </a:p>
      </dsp:txBody>
      <dsp:txXfrm>
        <a:off x="4697160" y="2187650"/>
        <a:ext cx="225429" cy="150286"/>
      </dsp:txXfrm>
    </dsp:sp>
    <dsp:sp modelId="{E46456AF-6B66-43F6-988A-DC083A372937}">
      <dsp:nvSpPr>
        <dsp:cNvPr id="0" name=""/>
        <dsp:cNvSpPr/>
      </dsp:nvSpPr>
      <dsp:spPr>
        <a:xfrm>
          <a:off x="4960162"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E97CFF-7E54-4A6B-94F0-EE110418D98E}">
      <dsp:nvSpPr>
        <dsp:cNvPr id="0" name=""/>
        <dsp:cNvSpPr/>
      </dsp:nvSpPr>
      <dsp:spPr>
        <a:xfrm>
          <a:off x="5110448"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ソースとバイナリの修正と配布を許可（１　例　</a:t>
          </a:r>
          <a:r>
            <a:rPr kumimoji="1" lang="en-US" altLang="ja-JP" sz="500" kern="1200" dirty="0" smtClean="0"/>
            <a:t>id 787</a:t>
          </a:r>
          <a:r>
            <a:rPr kumimoji="1" lang="ja-JP" altLang="en-US" sz="500" kern="1200" dirty="0" smtClean="0"/>
            <a:t>）</a:t>
          </a:r>
          <a:endParaRPr kumimoji="1" lang="ja-JP" altLang="en-US" sz="500" kern="1200" dirty="0"/>
        </a:p>
      </dsp:txBody>
      <dsp:txXfrm>
        <a:off x="5110448" y="2187650"/>
        <a:ext cx="225429" cy="150286"/>
      </dsp:txXfrm>
    </dsp:sp>
    <dsp:sp modelId="{884728D3-F9A1-4BCF-B61C-D9633051366C}">
      <dsp:nvSpPr>
        <dsp:cNvPr id="0" name=""/>
        <dsp:cNvSpPr/>
      </dsp:nvSpPr>
      <dsp:spPr>
        <a:xfrm>
          <a:off x="4340229" y="2385652"/>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84EEE8-93FF-4626-8C43-858EE7ED969C}">
      <dsp:nvSpPr>
        <dsp:cNvPr id="0" name=""/>
        <dsp:cNvSpPr/>
      </dsp:nvSpPr>
      <dsp:spPr>
        <a:xfrm>
          <a:off x="4490516" y="2385277"/>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smtClean="0"/>
            <a:t>ソースとバイナリの使用と配布を許可 </a:t>
          </a:r>
          <a:r>
            <a:rPr kumimoji="1" lang="en-US" altLang="ja-JP" sz="500" kern="1200" smtClean="0"/>
            <a:t>(</a:t>
          </a:r>
          <a:r>
            <a:rPr kumimoji="1" lang="ja-JP" altLang="en-US" sz="500" kern="1200" smtClean="0"/>
            <a:t>変化の有無にかかわらず</a:t>
          </a:r>
          <a:r>
            <a:rPr kumimoji="1" lang="en-US" altLang="ja-JP" sz="500" kern="1200" smtClean="0"/>
            <a:t>)</a:t>
          </a:r>
          <a:r>
            <a:rPr kumimoji="1" lang="ja-JP" altLang="en-US" sz="500" kern="1200" smtClean="0"/>
            <a:t>（１ 例　</a:t>
          </a:r>
          <a:r>
            <a:rPr kumimoji="1" lang="en-US" altLang="ja-JP" sz="500" kern="1200" smtClean="0"/>
            <a:t>id 1528</a:t>
          </a:r>
          <a:r>
            <a:rPr kumimoji="1" lang="ja-JP" altLang="en-US" sz="500" kern="1200" smtClean="0"/>
            <a:t>）　</a:t>
          </a:r>
          <a:r>
            <a:rPr kumimoji="1" lang="en-US" altLang="ja-JP" sz="500" kern="1200" smtClean="0"/>
            <a:t>|| </a:t>
          </a:r>
          <a:r>
            <a:rPr kumimoji="1" lang="ja-JP" altLang="en-US" sz="500" kern="1200" smtClean="0"/>
            <a:t>修正の有無にかかわらずソースとバイナリの配布と使用を許可（２８　例　</a:t>
          </a:r>
          <a:r>
            <a:rPr kumimoji="1" lang="en-US" altLang="ja-JP" sz="500" kern="1200" smtClean="0"/>
            <a:t>id 749</a:t>
          </a:r>
          <a:r>
            <a:rPr kumimoji="1" lang="ja-JP" altLang="en-US" sz="500" kern="1200" smtClean="0"/>
            <a:t>） </a:t>
          </a:r>
          <a:r>
            <a:rPr kumimoji="1" lang="en-US" altLang="ja-JP" sz="500" kern="1200" smtClean="0"/>
            <a:t>||</a:t>
          </a:r>
          <a:r>
            <a:rPr kumimoji="1" lang="ja-JP" altLang="en-US" sz="500" kern="1200" smtClean="0"/>
            <a:t>バイナリとソースで配布と修正と複製と使用と売ることを許可する（</a:t>
          </a:r>
          <a:r>
            <a:rPr kumimoji="1" lang="en-US" altLang="ja-JP" sz="500" kern="1200" smtClean="0"/>
            <a:t>2</a:t>
          </a:r>
          <a:r>
            <a:rPr kumimoji="1" lang="ja-JP" altLang="en-US" sz="500" kern="1200" smtClean="0"/>
            <a:t>　例　</a:t>
          </a:r>
          <a:r>
            <a:rPr kumimoji="1" lang="en-US" altLang="ja-JP" sz="500" kern="1200" smtClean="0"/>
            <a:t>id 1342</a:t>
          </a:r>
          <a:r>
            <a:rPr kumimoji="1" lang="ja-JP" altLang="en-US" sz="500" kern="1200" smtClean="0"/>
            <a:t>）</a:t>
          </a:r>
          <a:endParaRPr kumimoji="1" lang="ja-JP" altLang="en-US" sz="500" kern="1200" dirty="0"/>
        </a:p>
      </dsp:txBody>
      <dsp:txXfrm>
        <a:off x="4490516" y="2385277"/>
        <a:ext cx="225429" cy="150286"/>
      </dsp:txXfrm>
    </dsp:sp>
    <dsp:sp modelId="{90AC1720-03E5-459C-A153-39C43DAC12F4}">
      <dsp:nvSpPr>
        <dsp:cNvPr id="0" name=""/>
        <dsp:cNvSpPr/>
      </dsp:nvSpPr>
      <dsp:spPr>
        <a:xfrm>
          <a:off x="4753518" y="2385652"/>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D984C8-7308-4438-8128-9E2FF60C53A2}">
      <dsp:nvSpPr>
        <dsp:cNvPr id="0" name=""/>
        <dsp:cNvSpPr/>
      </dsp:nvSpPr>
      <dsp:spPr>
        <a:xfrm>
          <a:off x="4903804" y="2385277"/>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修正の有無にかかわらず</a:t>
          </a:r>
          <a:r>
            <a:rPr kumimoji="1" lang="ja-JP" altLang="en-US" sz="500" kern="1200" dirty="0" smtClean="0"/>
            <a:t>ソースの</a:t>
          </a:r>
          <a:r>
            <a:rPr kumimoji="1" lang="ja-JP" altLang="en-US" sz="500" kern="1200" dirty="0" smtClean="0"/>
            <a:t>配布と使用を許可　</a:t>
          </a:r>
          <a:r>
            <a:rPr kumimoji="1" lang="en-US" altLang="ja-JP" sz="500" kern="1200" dirty="0" smtClean="0"/>
            <a:t>||   </a:t>
          </a:r>
          <a:r>
            <a:rPr kumimoji="1" lang="ja-JP" altLang="en-US" sz="500" kern="1200" dirty="0" smtClean="0"/>
            <a:t>バイナリの配布は制限なしで起こることを許可する（２　例　</a:t>
          </a:r>
          <a:r>
            <a:rPr kumimoji="1" lang="en-US" altLang="ja-JP" sz="500" kern="1200" dirty="0" smtClean="0"/>
            <a:t>id 1082</a:t>
          </a:r>
          <a:r>
            <a:rPr kumimoji="1" lang="ja-JP" altLang="en-US" sz="500" kern="1200" dirty="0" smtClean="0"/>
            <a:t>）</a:t>
          </a:r>
          <a:endParaRPr kumimoji="1" lang="ja-JP" altLang="en-US" sz="500" kern="1200" dirty="0"/>
        </a:p>
      </dsp:txBody>
      <dsp:txXfrm>
        <a:off x="4903804" y="2385277"/>
        <a:ext cx="225429" cy="150286"/>
      </dsp:txXfrm>
    </dsp:sp>
    <dsp:sp modelId="{39C54B5D-E767-4B28-8CF8-30188D75BB6C}">
      <dsp:nvSpPr>
        <dsp:cNvPr id="0" name=""/>
        <dsp:cNvSpPr/>
      </dsp:nvSpPr>
      <dsp:spPr>
        <a:xfrm>
          <a:off x="5166806" y="2385652"/>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3221DB-3F09-4A39-9EBB-87FCE27E71C6}">
      <dsp:nvSpPr>
        <dsp:cNvPr id="0" name=""/>
        <dsp:cNvSpPr/>
      </dsp:nvSpPr>
      <dsp:spPr>
        <a:xfrm>
          <a:off x="5317093" y="2385277"/>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修正の有無にかかわらずこのファイルのソースとバイナリの配布と使用を許可</a:t>
          </a:r>
          <a:endParaRPr kumimoji="1" lang="ja-JP" altLang="en-US" sz="500" kern="1200" dirty="0"/>
        </a:p>
      </dsp:txBody>
      <dsp:txXfrm>
        <a:off x="5317093" y="2385277"/>
        <a:ext cx="225429" cy="150286"/>
      </dsp:txXfrm>
    </dsp:sp>
    <dsp:sp modelId="{700D0886-55D3-44CA-8E2F-D825F919A81D}">
      <dsp:nvSpPr>
        <dsp:cNvPr id="0" name=""/>
        <dsp:cNvSpPr/>
      </dsp:nvSpPr>
      <dsp:spPr>
        <a:xfrm>
          <a:off x="5580094" y="2385652"/>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78A767-0472-444F-AF05-69428410E2CB}">
      <dsp:nvSpPr>
        <dsp:cNvPr id="0" name=""/>
        <dsp:cNvSpPr/>
      </dsp:nvSpPr>
      <dsp:spPr>
        <a:xfrm>
          <a:off x="5730381" y="2385277"/>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バイナリとソースで配布と修正と複製と使用を許可する（１　例　</a:t>
          </a:r>
          <a:r>
            <a:rPr kumimoji="1" lang="en-US" altLang="ja-JP" sz="500" kern="1200" dirty="0" smtClean="0"/>
            <a:t>id 1502</a:t>
          </a:r>
          <a:r>
            <a:rPr kumimoji="1" lang="ja-JP" altLang="en-US" sz="500" kern="1200" dirty="0" smtClean="0"/>
            <a:t>）</a:t>
          </a:r>
          <a:endParaRPr kumimoji="1" lang="ja-JP" altLang="en-US" sz="500" kern="1200" dirty="0"/>
        </a:p>
      </dsp:txBody>
      <dsp:txXfrm>
        <a:off x="5730381" y="2385277"/>
        <a:ext cx="225429" cy="150286"/>
      </dsp:txXfrm>
    </dsp:sp>
    <dsp:sp modelId="{940393B2-3463-42FB-A5F5-3774A2DB7331}">
      <dsp:nvSpPr>
        <dsp:cNvPr id="0" name=""/>
        <dsp:cNvSpPr/>
      </dsp:nvSpPr>
      <dsp:spPr>
        <a:xfrm>
          <a:off x="5373450"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7BD279-5D9C-4306-9CEF-59EEFD24B905}">
      <dsp:nvSpPr>
        <dsp:cNvPr id="0" name=""/>
        <dsp:cNvSpPr/>
      </dsp:nvSpPr>
      <dsp:spPr>
        <a:xfrm>
          <a:off x="5523737"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修正の有無にかかわらずソースとオブジェクトコードの使用と再配布（１２　例　</a:t>
          </a:r>
          <a:r>
            <a:rPr kumimoji="1" lang="en-US" altLang="ja-JP" sz="500" kern="1200" dirty="0" smtClean="0"/>
            <a:t>id 1776</a:t>
          </a:r>
          <a:r>
            <a:rPr kumimoji="1" lang="ja-JP" altLang="en-US" sz="500" kern="1200" dirty="0" smtClean="0"/>
            <a:t>）</a:t>
          </a:r>
          <a:endParaRPr kumimoji="1" lang="ja-JP" altLang="en-US" sz="500" kern="1200" dirty="0"/>
        </a:p>
      </dsp:txBody>
      <dsp:txXfrm>
        <a:off x="5523737" y="2187650"/>
        <a:ext cx="225429" cy="150286"/>
      </dsp:txXfrm>
    </dsp:sp>
    <dsp:sp modelId="{4E406130-68A6-4AEF-9921-14B6F50AA07C}">
      <dsp:nvSpPr>
        <dsp:cNvPr id="0" name=""/>
        <dsp:cNvSpPr/>
      </dsp:nvSpPr>
      <dsp:spPr>
        <a:xfrm>
          <a:off x="6200027" y="1990399"/>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C71611-4D28-4B2C-9C22-607541E325E6}">
      <dsp:nvSpPr>
        <dsp:cNvPr id="0" name=""/>
        <dsp:cNvSpPr/>
      </dsp:nvSpPr>
      <dsp:spPr>
        <a:xfrm>
          <a:off x="6350313" y="1990023"/>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無料ソフトです。修正や再配布（１　例　</a:t>
          </a:r>
          <a:r>
            <a:rPr kumimoji="1" lang="en-US" altLang="ja-JP" sz="500" kern="1200" dirty="0" smtClean="0"/>
            <a:t>id  1703</a:t>
          </a:r>
          <a:r>
            <a:rPr kumimoji="1" lang="ja-JP" altLang="en-US" sz="500" kern="1200" dirty="0" smtClean="0"/>
            <a:t>）</a:t>
          </a:r>
          <a:endParaRPr kumimoji="1" lang="ja-JP" altLang="en-US" sz="500" kern="1200" dirty="0"/>
        </a:p>
      </dsp:txBody>
      <dsp:txXfrm>
        <a:off x="6350313" y="1990023"/>
        <a:ext cx="225429" cy="150286"/>
      </dsp:txXfrm>
    </dsp:sp>
    <dsp:sp modelId="{0CA8CD5D-AB3E-4194-9E9D-998C3D5B57AE}">
      <dsp:nvSpPr>
        <dsp:cNvPr id="0" name=""/>
        <dsp:cNvSpPr/>
      </dsp:nvSpPr>
      <dsp:spPr>
        <a:xfrm>
          <a:off x="5786738"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D1C909-D20E-4F92-AD0A-4C06B0057B93}">
      <dsp:nvSpPr>
        <dsp:cNvPr id="0" name=""/>
        <dsp:cNvSpPr/>
      </dsp:nvSpPr>
      <dsp:spPr>
        <a:xfrm>
          <a:off x="5937025"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配布は無料です派生物は商用目的さえ許可（２　例　</a:t>
          </a:r>
          <a:r>
            <a:rPr kumimoji="1" lang="en-US" altLang="ja-JP" sz="500" kern="1200" dirty="0" smtClean="0"/>
            <a:t>id 944</a:t>
          </a:r>
          <a:r>
            <a:rPr kumimoji="1" lang="ja-JP" altLang="en-US" sz="500" kern="1200" dirty="0" smtClean="0"/>
            <a:t>）</a:t>
          </a:r>
          <a:endParaRPr kumimoji="1" lang="ja-JP" altLang="en-US" sz="500" kern="1200" dirty="0"/>
        </a:p>
      </dsp:txBody>
      <dsp:txXfrm>
        <a:off x="5937025" y="2187650"/>
        <a:ext cx="225429" cy="150286"/>
      </dsp:txXfrm>
    </dsp:sp>
    <dsp:sp modelId="{5D2E7A32-0CD3-4F9C-9E96-CA0CF8DAEFD6}">
      <dsp:nvSpPr>
        <dsp:cNvPr id="0" name=""/>
        <dsp:cNvSpPr/>
      </dsp:nvSpPr>
      <dsp:spPr>
        <a:xfrm>
          <a:off x="6200027"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B1ACA3-00B9-4736-9016-22009CF58D68}">
      <dsp:nvSpPr>
        <dsp:cNvPr id="0" name=""/>
        <dsp:cNvSpPr/>
      </dsp:nvSpPr>
      <dsp:spPr>
        <a:xfrm>
          <a:off x="6350313"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複製と使用ソースとバイナリのダウンロード、インストール、複製、使用、修正を許可する（１　例　</a:t>
          </a:r>
          <a:r>
            <a:rPr kumimoji="1" lang="en-US" altLang="ja-JP" sz="500" kern="1200" dirty="0" smtClean="0"/>
            <a:t>id 1319</a:t>
          </a:r>
          <a:r>
            <a:rPr kumimoji="1" lang="ja-JP" altLang="en-US" sz="500" kern="1200" dirty="0" smtClean="0"/>
            <a:t>）</a:t>
          </a:r>
          <a:endParaRPr kumimoji="1" lang="ja-JP" altLang="en-US" sz="500" kern="1200" dirty="0"/>
        </a:p>
      </dsp:txBody>
      <dsp:txXfrm>
        <a:off x="6350313" y="2187650"/>
        <a:ext cx="225429" cy="150286"/>
      </dsp:txXfrm>
    </dsp:sp>
    <dsp:sp modelId="{E446B79C-C380-4DB7-87D5-F9FF734B469B}">
      <dsp:nvSpPr>
        <dsp:cNvPr id="0" name=""/>
        <dsp:cNvSpPr/>
      </dsp:nvSpPr>
      <dsp:spPr>
        <a:xfrm>
          <a:off x="6613315"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653C87-65B3-4906-9573-57138669399C}">
      <dsp:nvSpPr>
        <dsp:cNvPr id="0" name=""/>
        <dsp:cNvSpPr/>
      </dsp:nvSpPr>
      <dsp:spPr>
        <a:xfrm>
          <a:off x="6763602"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ユーザーは責任なしで修正と複製を許可する（３　例　</a:t>
          </a:r>
          <a:r>
            <a:rPr kumimoji="1" lang="en-US" altLang="ja-JP" sz="500" kern="1200" dirty="0" smtClean="0"/>
            <a:t>id 1024</a:t>
          </a:r>
          <a:r>
            <a:rPr kumimoji="1" lang="ja-JP" altLang="en-US" sz="500" kern="1200" dirty="0" smtClean="0"/>
            <a:t>）</a:t>
          </a:r>
          <a:endParaRPr kumimoji="1" lang="ja-JP" altLang="en-US" sz="500" kern="1200" dirty="0"/>
        </a:p>
      </dsp:txBody>
      <dsp:txXfrm>
        <a:off x="6763602" y="2187650"/>
        <a:ext cx="225429" cy="150286"/>
      </dsp:txXfrm>
    </dsp:sp>
    <dsp:sp modelId="{A5BF10E4-CD76-4D7D-809F-2D8D2F443CAA}">
      <dsp:nvSpPr>
        <dsp:cNvPr id="0" name=""/>
        <dsp:cNvSpPr/>
      </dsp:nvSpPr>
      <dsp:spPr>
        <a:xfrm>
          <a:off x="7439891" y="1990399"/>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3BF9A6-EB46-493F-AA20-36209CD7F1AA}">
      <dsp:nvSpPr>
        <dsp:cNvPr id="0" name=""/>
        <dsp:cNvSpPr/>
      </dsp:nvSpPr>
      <dsp:spPr>
        <a:xfrm>
          <a:off x="7590178" y="1990023"/>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あなたはそれを貴方の望むように使って良いです（１　例　</a:t>
          </a:r>
          <a:r>
            <a:rPr kumimoji="1" lang="en-US" altLang="ja-JP" sz="500" kern="1200" dirty="0" smtClean="0"/>
            <a:t>id 1074</a:t>
          </a:r>
          <a:r>
            <a:rPr kumimoji="1" lang="ja-JP" altLang="en-US" sz="500" kern="1200" dirty="0" smtClean="0"/>
            <a:t>）</a:t>
          </a:r>
          <a:endParaRPr kumimoji="1" lang="ja-JP" altLang="en-US" sz="500" kern="1200" dirty="0"/>
        </a:p>
      </dsp:txBody>
      <dsp:txXfrm>
        <a:off x="7590178" y="1990023"/>
        <a:ext cx="225429" cy="150286"/>
      </dsp:txXfrm>
    </dsp:sp>
    <dsp:sp modelId="{754F8814-FACE-4192-877B-7EE6A8C23CC5}">
      <dsp:nvSpPr>
        <dsp:cNvPr id="0" name=""/>
        <dsp:cNvSpPr/>
      </dsp:nvSpPr>
      <dsp:spPr>
        <a:xfrm>
          <a:off x="7026603"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739939-4052-49B3-B7EA-6D21E97413AC}">
      <dsp:nvSpPr>
        <dsp:cNvPr id="0" name=""/>
        <dsp:cNvSpPr/>
      </dsp:nvSpPr>
      <dsp:spPr>
        <a:xfrm>
          <a:off x="7176890"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あなたはこのソフトウェア（「ファイル名」）を自由に配布と修正、複製をしてもよい（２　例　</a:t>
          </a:r>
          <a:r>
            <a:rPr kumimoji="1" lang="en-US" altLang="ja-JP" sz="500" kern="1200" dirty="0" smtClean="0"/>
            <a:t>id 1088</a:t>
          </a:r>
          <a:r>
            <a:rPr kumimoji="1" lang="ja-JP" altLang="en-US" sz="500" kern="1200" dirty="0" smtClean="0"/>
            <a:t>）</a:t>
          </a:r>
          <a:endParaRPr kumimoji="1" lang="ja-JP" altLang="en-US" sz="500" kern="1200" dirty="0"/>
        </a:p>
      </dsp:txBody>
      <dsp:txXfrm>
        <a:off x="7176890" y="2187650"/>
        <a:ext cx="225429" cy="150286"/>
      </dsp:txXfrm>
    </dsp:sp>
    <dsp:sp modelId="{73DE97E6-272D-4AAC-8D47-0558FF23858D}">
      <dsp:nvSpPr>
        <dsp:cNvPr id="0" name=""/>
        <dsp:cNvSpPr/>
      </dsp:nvSpPr>
      <dsp:spPr>
        <a:xfrm>
          <a:off x="7439891"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688A87-1EB7-4B1F-BCD8-623EBB91FEAE}">
      <dsp:nvSpPr>
        <dsp:cNvPr id="0" name=""/>
        <dsp:cNvSpPr/>
      </dsp:nvSpPr>
      <dsp:spPr>
        <a:xfrm>
          <a:off x="7590178"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あなたはこのファイルで望むことを何でもしてもよい（１　例　</a:t>
          </a:r>
          <a:r>
            <a:rPr kumimoji="1" lang="en-US" altLang="ja-JP" sz="500" kern="1200" dirty="0" smtClean="0"/>
            <a:t>id 1711</a:t>
          </a:r>
          <a:r>
            <a:rPr kumimoji="1" lang="ja-JP" altLang="en-US" sz="500" kern="1200" dirty="0" smtClean="0"/>
            <a:t>）</a:t>
          </a:r>
          <a:endParaRPr kumimoji="1" lang="ja-JP" altLang="en-US" sz="500" kern="1200" dirty="0"/>
        </a:p>
      </dsp:txBody>
      <dsp:txXfrm>
        <a:off x="7590178" y="2187650"/>
        <a:ext cx="225429" cy="150286"/>
      </dsp:txXfrm>
    </dsp:sp>
    <dsp:sp modelId="{CCA62B58-854B-4C4A-9CD0-7950B0B3634E}">
      <dsp:nvSpPr>
        <dsp:cNvPr id="0" name=""/>
        <dsp:cNvSpPr/>
      </dsp:nvSpPr>
      <dsp:spPr>
        <a:xfrm>
          <a:off x="7853180" y="2188026"/>
          <a:ext cx="150286" cy="1502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832D5D-78F0-45EE-A554-650C8C53498D}">
      <dsp:nvSpPr>
        <dsp:cNvPr id="0" name=""/>
        <dsp:cNvSpPr/>
      </dsp:nvSpPr>
      <dsp:spPr>
        <a:xfrm>
          <a:off x="8003466" y="2187650"/>
          <a:ext cx="225429" cy="1502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修正されているかどうかに関わらずこのソースのバージョンの再配布をしてもよい（１　例　</a:t>
          </a:r>
          <a:r>
            <a:rPr kumimoji="1" lang="en-US" altLang="ja-JP" sz="500" kern="1200" dirty="0" smtClean="0"/>
            <a:t>id 911</a:t>
          </a:r>
          <a:r>
            <a:rPr kumimoji="1" lang="ja-JP" altLang="en-US" sz="500" kern="1200" dirty="0" smtClean="0"/>
            <a:t>）</a:t>
          </a:r>
          <a:endParaRPr kumimoji="1" lang="ja-JP" altLang="en-US" sz="500" kern="1200" dirty="0"/>
        </a:p>
      </dsp:txBody>
      <dsp:txXfrm>
        <a:off x="8003466" y="2187650"/>
        <a:ext cx="225429" cy="1502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4F872-62B7-45A4-A32A-F6176B7FF7BC}">
      <dsp:nvSpPr>
        <dsp:cNvPr id="0" name=""/>
        <dsp:cNvSpPr/>
      </dsp:nvSpPr>
      <dsp:spPr>
        <a:xfrm>
          <a:off x="6126479" y="2778617"/>
          <a:ext cx="91440" cy="324040"/>
        </a:xfrm>
        <a:custGeom>
          <a:avLst/>
          <a:gdLst/>
          <a:ahLst/>
          <a:cxnLst/>
          <a:rect l="0" t="0" r="0" b="0"/>
          <a:pathLst>
            <a:path>
              <a:moveTo>
                <a:pt x="45720" y="0"/>
              </a:moveTo>
              <a:lnTo>
                <a:pt x="45720" y="32404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6BD9F6-6312-4895-9EAD-BC7AF60D5EBA}">
      <dsp:nvSpPr>
        <dsp:cNvPr id="0" name=""/>
        <dsp:cNvSpPr/>
      </dsp:nvSpPr>
      <dsp:spPr>
        <a:xfrm>
          <a:off x="4050506" y="1425876"/>
          <a:ext cx="2121693" cy="324040"/>
        </a:xfrm>
        <a:custGeom>
          <a:avLst/>
          <a:gdLst/>
          <a:ahLst/>
          <a:cxnLst/>
          <a:rect l="0" t="0" r="0" b="0"/>
          <a:pathLst>
            <a:path>
              <a:moveTo>
                <a:pt x="0" y="0"/>
              </a:moveTo>
              <a:lnTo>
                <a:pt x="0" y="163306"/>
              </a:lnTo>
              <a:lnTo>
                <a:pt x="2121693" y="163306"/>
              </a:lnTo>
              <a:lnTo>
                <a:pt x="2121693" y="3240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5A8111-3A1A-4C5A-AE35-2CA82083B019}">
      <dsp:nvSpPr>
        <dsp:cNvPr id="0" name=""/>
        <dsp:cNvSpPr/>
      </dsp:nvSpPr>
      <dsp:spPr>
        <a:xfrm>
          <a:off x="1928812" y="2778617"/>
          <a:ext cx="1414462" cy="324040"/>
        </a:xfrm>
        <a:custGeom>
          <a:avLst/>
          <a:gdLst/>
          <a:ahLst/>
          <a:cxnLst/>
          <a:rect l="0" t="0" r="0" b="0"/>
          <a:pathLst>
            <a:path>
              <a:moveTo>
                <a:pt x="0" y="0"/>
              </a:moveTo>
              <a:lnTo>
                <a:pt x="0" y="163306"/>
              </a:lnTo>
              <a:lnTo>
                <a:pt x="1414462" y="163306"/>
              </a:lnTo>
              <a:lnTo>
                <a:pt x="1414462" y="32404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F0841F-63B5-4B0F-BC4D-6DD94782D54E}">
      <dsp:nvSpPr>
        <dsp:cNvPr id="0" name=""/>
        <dsp:cNvSpPr/>
      </dsp:nvSpPr>
      <dsp:spPr>
        <a:xfrm>
          <a:off x="514349" y="2778617"/>
          <a:ext cx="1414462" cy="324040"/>
        </a:xfrm>
        <a:custGeom>
          <a:avLst/>
          <a:gdLst/>
          <a:ahLst/>
          <a:cxnLst/>
          <a:rect l="0" t="0" r="0" b="0"/>
          <a:pathLst>
            <a:path>
              <a:moveTo>
                <a:pt x="1414462" y="0"/>
              </a:moveTo>
              <a:lnTo>
                <a:pt x="1414462" y="163306"/>
              </a:lnTo>
              <a:lnTo>
                <a:pt x="0" y="163306"/>
              </a:lnTo>
              <a:lnTo>
                <a:pt x="0" y="32404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F42A88-EFBB-44D8-B136-F3B90F139121}">
      <dsp:nvSpPr>
        <dsp:cNvPr id="0" name=""/>
        <dsp:cNvSpPr/>
      </dsp:nvSpPr>
      <dsp:spPr>
        <a:xfrm>
          <a:off x="1928812" y="1425876"/>
          <a:ext cx="2121693" cy="324040"/>
        </a:xfrm>
        <a:custGeom>
          <a:avLst/>
          <a:gdLst/>
          <a:ahLst/>
          <a:cxnLst/>
          <a:rect l="0" t="0" r="0" b="0"/>
          <a:pathLst>
            <a:path>
              <a:moveTo>
                <a:pt x="2121693" y="0"/>
              </a:moveTo>
              <a:lnTo>
                <a:pt x="2121693" y="163306"/>
              </a:lnTo>
              <a:lnTo>
                <a:pt x="0" y="163306"/>
              </a:lnTo>
              <a:lnTo>
                <a:pt x="0" y="3240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A64850-B1E4-4087-BA59-67EC8B5C55D7}">
      <dsp:nvSpPr>
        <dsp:cNvPr id="0" name=""/>
        <dsp:cNvSpPr/>
      </dsp:nvSpPr>
      <dsp:spPr>
        <a:xfrm>
          <a:off x="3536156" y="397176"/>
          <a:ext cx="1028699" cy="10286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B783F2-06F9-435C-91D0-F57DD5C5381C}">
      <dsp:nvSpPr>
        <dsp:cNvPr id="0" name=""/>
        <dsp:cNvSpPr/>
      </dsp:nvSpPr>
      <dsp:spPr>
        <a:xfrm>
          <a:off x="4564856" y="394605"/>
          <a:ext cx="1543050" cy="1028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kumimoji="1" lang="ja-JP" altLang="en-US" sz="1200" kern="1200" dirty="0" smtClean="0"/>
            <a:t>「開発者」の名前を削除しない、あなたが開発したと示す、この通知を変更削除しない（</a:t>
          </a:r>
          <a:r>
            <a:rPr kumimoji="1" lang="en-US" altLang="ja-JP" sz="1200" kern="1200" dirty="0" smtClean="0"/>
            <a:t>1 </a:t>
          </a:r>
          <a:r>
            <a:rPr kumimoji="1" lang="ja-JP" altLang="en-US" sz="1200" kern="1200" dirty="0" smtClean="0"/>
            <a:t>例　</a:t>
          </a:r>
          <a:r>
            <a:rPr kumimoji="1" lang="en-US" altLang="ja-JP" sz="1200" kern="1200" dirty="0" smtClean="0"/>
            <a:t>id 1734</a:t>
          </a:r>
          <a:r>
            <a:rPr kumimoji="1" lang="ja-JP" altLang="en-US" sz="1200" kern="1200" dirty="0" smtClean="0"/>
            <a:t>）</a:t>
          </a:r>
          <a:endParaRPr kumimoji="1" lang="ja-JP" altLang="en-US" sz="1200" kern="1200" dirty="0"/>
        </a:p>
      </dsp:txBody>
      <dsp:txXfrm>
        <a:off x="4564856" y="394605"/>
        <a:ext cx="1543050" cy="1028699"/>
      </dsp:txXfrm>
    </dsp:sp>
    <dsp:sp modelId="{C580ACFA-7C45-45A7-82C9-ABE953B14B7D}">
      <dsp:nvSpPr>
        <dsp:cNvPr id="0" name=""/>
        <dsp:cNvSpPr/>
      </dsp:nvSpPr>
      <dsp:spPr>
        <a:xfrm>
          <a:off x="1414462" y="1749917"/>
          <a:ext cx="1028699" cy="10286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6AC0C0-5276-4373-8632-0DCB6BB63626}">
      <dsp:nvSpPr>
        <dsp:cNvPr id="0" name=""/>
        <dsp:cNvSpPr/>
      </dsp:nvSpPr>
      <dsp:spPr>
        <a:xfrm>
          <a:off x="2443162" y="1747345"/>
          <a:ext cx="1543050" cy="1028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endParaRPr kumimoji="1" lang="ja-JP" altLang="en-US" sz="1200" kern="1200" dirty="0"/>
        </a:p>
      </dsp:txBody>
      <dsp:txXfrm>
        <a:off x="2443162" y="1747345"/>
        <a:ext cx="1543050" cy="1028699"/>
      </dsp:txXfrm>
    </dsp:sp>
    <dsp:sp modelId="{78EB115C-FC75-448B-BA34-6D39389576B3}">
      <dsp:nvSpPr>
        <dsp:cNvPr id="0" name=""/>
        <dsp:cNvSpPr/>
      </dsp:nvSpPr>
      <dsp:spPr>
        <a:xfrm>
          <a:off x="0" y="3102657"/>
          <a:ext cx="1028699" cy="10286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FE1FF9-A092-4F3D-93CD-F03DF749D177}">
      <dsp:nvSpPr>
        <dsp:cNvPr id="0" name=""/>
        <dsp:cNvSpPr/>
      </dsp:nvSpPr>
      <dsp:spPr>
        <a:xfrm>
          <a:off x="1028699" y="3100086"/>
          <a:ext cx="1543050" cy="1028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endParaRPr kumimoji="1" lang="ja-JP" altLang="en-US" sz="1200" kern="1200"/>
        </a:p>
      </dsp:txBody>
      <dsp:txXfrm>
        <a:off x="1028699" y="3100086"/>
        <a:ext cx="1543050" cy="1028699"/>
      </dsp:txXfrm>
    </dsp:sp>
    <dsp:sp modelId="{247BA77F-1CE8-439E-8D90-89A3879DE3CA}">
      <dsp:nvSpPr>
        <dsp:cNvPr id="0" name=""/>
        <dsp:cNvSpPr/>
      </dsp:nvSpPr>
      <dsp:spPr>
        <a:xfrm>
          <a:off x="2828924" y="3102657"/>
          <a:ext cx="1028699" cy="10286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E61124-916E-42CD-8B07-30DC43F348D7}">
      <dsp:nvSpPr>
        <dsp:cNvPr id="0" name=""/>
        <dsp:cNvSpPr/>
      </dsp:nvSpPr>
      <dsp:spPr>
        <a:xfrm>
          <a:off x="3857624" y="3100086"/>
          <a:ext cx="1543050" cy="1028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endParaRPr kumimoji="1" lang="ja-JP" altLang="en-US" sz="1200" kern="1200"/>
        </a:p>
      </dsp:txBody>
      <dsp:txXfrm>
        <a:off x="3857624" y="3100086"/>
        <a:ext cx="1543050" cy="1028699"/>
      </dsp:txXfrm>
    </dsp:sp>
    <dsp:sp modelId="{FFB76B23-67C5-47E5-8AEC-F1FC5C5E4EF6}">
      <dsp:nvSpPr>
        <dsp:cNvPr id="0" name=""/>
        <dsp:cNvSpPr/>
      </dsp:nvSpPr>
      <dsp:spPr>
        <a:xfrm>
          <a:off x="5657849" y="1749917"/>
          <a:ext cx="1028699" cy="10286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928423-789E-4C7E-9938-89B13D8DF94E}">
      <dsp:nvSpPr>
        <dsp:cNvPr id="0" name=""/>
        <dsp:cNvSpPr/>
      </dsp:nvSpPr>
      <dsp:spPr>
        <a:xfrm>
          <a:off x="6686550" y="1747345"/>
          <a:ext cx="1543050" cy="1028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endParaRPr kumimoji="1" lang="ja-JP" altLang="en-US" sz="1200" kern="1200"/>
        </a:p>
      </dsp:txBody>
      <dsp:txXfrm>
        <a:off x="6686550" y="1747345"/>
        <a:ext cx="1543050" cy="1028699"/>
      </dsp:txXfrm>
    </dsp:sp>
    <dsp:sp modelId="{BF6D22BC-A72C-42B1-AF5A-648178E46C44}">
      <dsp:nvSpPr>
        <dsp:cNvPr id="0" name=""/>
        <dsp:cNvSpPr/>
      </dsp:nvSpPr>
      <dsp:spPr>
        <a:xfrm>
          <a:off x="5657849" y="3102657"/>
          <a:ext cx="1028699" cy="10286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CB5019-555E-4D10-B5E0-D683E7DE5B96}">
      <dsp:nvSpPr>
        <dsp:cNvPr id="0" name=""/>
        <dsp:cNvSpPr/>
      </dsp:nvSpPr>
      <dsp:spPr>
        <a:xfrm>
          <a:off x="6686550" y="3100086"/>
          <a:ext cx="1543050" cy="1028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endParaRPr kumimoji="1" lang="ja-JP" altLang="en-US" sz="1200" kern="1200"/>
        </a:p>
      </dsp:txBody>
      <dsp:txXfrm>
        <a:off x="6686550" y="3100086"/>
        <a:ext cx="1543050" cy="10286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0E9F82-E711-4275-9F7E-418BBD655E6F}">
      <dsp:nvSpPr>
        <dsp:cNvPr id="0" name=""/>
        <dsp:cNvSpPr/>
      </dsp:nvSpPr>
      <dsp:spPr>
        <a:xfrm>
          <a:off x="3717975" y="3201039"/>
          <a:ext cx="3313774" cy="253051"/>
        </a:xfrm>
        <a:custGeom>
          <a:avLst/>
          <a:gdLst/>
          <a:ahLst/>
          <a:cxnLst/>
          <a:rect l="0" t="0" r="0" b="0"/>
          <a:pathLst>
            <a:path>
              <a:moveTo>
                <a:pt x="0" y="0"/>
              </a:moveTo>
              <a:lnTo>
                <a:pt x="0" y="127530"/>
              </a:lnTo>
              <a:lnTo>
                <a:pt x="3313774" y="127530"/>
              </a:lnTo>
              <a:lnTo>
                <a:pt x="3313774" y="25305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6B0656-314F-4940-A87D-10456A6B2DA2}">
      <dsp:nvSpPr>
        <dsp:cNvPr id="0" name=""/>
        <dsp:cNvSpPr/>
      </dsp:nvSpPr>
      <dsp:spPr>
        <a:xfrm>
          <a:off x="3717975" y="3201039"/>
          <a:ext cx="1104591" cy="253051"/>
        </a:xfrm>
        <a:custGeom>
          <a:avLst/>
          <a:gdLst/>
          <a:ahLst/>
          <a:cxnLst/>
          <a:rect l="0" t="0" r="0" b="0"/>
          <a:pathLst>
            <a:path>
              <a:moveTo>
                <a:pt x="0" y="0"/>
              </a:moveTo>
              <a:lnTo>
                <a:pt x="0" y="127530"/>
              </a:lnTo>
              <a:lnTo>
                <a:pt x="1104591" y="127530"/>
              </a:lnTo>
              <a:lnTo>
                <a:pt x="1104591" y="25305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601957-A53D-40C2-A147-48D4E031A5EE}">
      <dsp:nvSpPr>
        <dsp:cNvPr id="0" name=""/>
        <dsp:cNvSpPr/>
      </dsp:nvSpPr>
      <dsp:spPr>
        <a:xfrm>
          <a:off x="2613384" y="3201039"/>
          <a:ext cx="1104591" cy="253051"/>
        </a:xfrm>
        <a:custGeom>
          <a:avLst/>
          <a:gdLst/>
          <a:ahLst/>
          <a:cxnLst/>
          <a:rect l="0" t="0" r="0" b="0"/>
          <a:pathLst>
            <a:path>
              <a:moveTo>
                <a:pt x="1104591" y="0"/>
              </a:moveTo>
              <a:lnTo>
                <a:pt x="1104591" y="127530"/>
              </a:lnTo>
              <a:lnTo>
                <a:pt x="0" y="127530"/>
              </a:lnTo>
              <a:lnTo>
                <a:pt x="0" y="25305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1DA94D-5619-4A60-A1B2-653132E951DD}">
      <dsp:nvSpPr>
        <dsp:cNvPr id="0" name=""/>
        <dsp:cNvSpPr/>
      </dsp:nvSpPr>
      <dsp:spPr>
        <a:xfrm>
          <a:off x="404201" y="3201039"/>
          <a:ext cx="3313774" cy="253051"/>
        </a:xfrm>
        <a:custGeom>
          <a:avLst/>
          <a:gdLst/>
          <a:ahLst/>
          <a:cxnLst/>
          <a:rect l="0" t="0" r="0" b="0"/>
          <a:pathLst>
            <a:path>
              <a:moveTo>
                <a:pt x="3313774" y="0"/>
              </a:moveTo>
              <a:lnTo>
                <a:pt x="3313774" y="127530"/>
              </a:lnTo>
              <a:lnTo>
                <a:pt x="0" y="127530"/>
              </a:lnTo>
              <a:lnTo>
                <a:pt x="0" y="25305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9E7486-E107-4EE7-8C20-0B55FDAAE378}">
      <dsp:nvSpPr>
        <dsp:cNvPr id="0" name=""/>
        <dsp:cNvSpPr/>
      </dsp:nvSpPr>
      <dsp:spPr>
        <a:xfrm>
          <a:off x="3672255" y="2144648"/>
          <a:ext cx="91440" cy="253051"/>
        </a:xfrm>
        <a:custGeom>
          <a:avLst/>
          <a:gdLst/>
          <a:ahLst/>
          <a:cxnLst/>
          <a:rect l="0" t="0" r="0" b="0"/>
          <a:pathLst>
            <a:path>
              <a:moveTo>
                <a:pt x="45720" y="0"/>
              </a:moveTo>
              <a:lnTo>
                <a:pt x="45720" y="25305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3B796C-A84A-4FFA-A74E-CBD9043CE30A}">
      <dsp:nvSpPr>
        <dsp:cNvPr id="0" name=""/>
        <dsp:cNvSpPr/>
      </dsp:nvSpPr>
      <dsp:spPr>
        <a:xfrm>
          <a:off x="1107123" y="1341308"/>
          <a:ext cx="803339" cy="803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62C1DE-4CA5-4820-BD13-D94270D95631}">
      <dsp:nvSpPr>
        <dsp:cNvPr id="0" name=""/>
        <dsp:cNvSpPr/>
      </dsp:nvSpPr>
      <dsp:spPr>
        <a:xfrm>
          <a:off x="1910462" y="1339300"/>
          <a:ext cx="1205008" cy="803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r>
            <a:rPr kumimoji="1" lang="ja-JP" altLang="en-US" sz="800" kern="1200" dirty="0" smtClean="0"/>
            <a:t>あなたは配布と修正ができる（１ 例　</a:t>
          </a:r>
          <a:r>
            <a:rPr kumimoji="1" lang="en-US" altLang="ja-JP" sz="800" kern="1200" dirty="0" smtClean="0"/>
            <a:t>id 2435</a:t>
          </a:r>
          <a:r>
            <a:rPr kumimoji="1" lang="ja-JP" altLang="en-US" sz="800" kern="1200" dirty="0" smtClean="0"/>
            <a:t>）｛この部分は</a:t>
          </a:r>
          <a:r>
            <a:rPr kumimoji="1" lang="en-US" altLang="ja-JP" sz="800" kern="1200" dirty="0" smtClean="0"/>
            <a:t>UNKNOWN</a:t>
          </a:r>
          <a:r>
            <a:rPr kumimoji="1" lang="ja-JP" altLang="en-US" sz="800" kern="1200" dirty="0" smtClean="0"/>
            <a:t>ではない｝</a:t>
          </a:r>
          <a:endParaRPr kumimoji="1" lang="ja-JP" altLang="en-US" sz="800" kern="1200" dirty="0"/>
        </a:p>
      </dsp:txBody>
      <dsp:txXfrm>
        <a:off x="1910462" y="1339300"/>
        <a:ext cx="1205008" cy="803339"/>
      </dsp:txXfrm>
    </dsp:sp>
    <dsp:sp modelId="{04EBB012-4D37-4DD9-B23A-0136EBF91764}">
      <dsp:nvSpPr>
        <dsp:cNvPr id="0" name=""/>
        <dsp:cNvSpPr/>
      </dsp:nvSpPr>
      <dsp:spPr>
        <a:xfrm>
          <a:off x="3316305" y="1341308"/>
          <a:ext cx="803339" cy="803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DA4021-37B4-410E-9F1C-EF0989DE0B25}">
      <dsp:nvSpPr>
        <dsp:cNvPr id="0" name=""/>
        <dsp:cNvSpPr/>
      </dsp:nvSpPr>
      <dsp:spPr>
        <a:xfrm>
          <a:off x="4119645" y="1339300"/>
          <a:ext cx="1205008" cy="803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r>
            <a:rPr kumimoji="1" lang="ja-JP" altLang="en-US" sz="800" kern="1200" dirty="0" smtClean="0"/>
            <a:t>なし 例　</a:t>
          </a:r>
          <a:r>
            <a:rPr kumimoji="1" lang="en-US" altLang="ja-JP" sz="800" kern="1200" dirty="0" smtClean="0"/>
            <a:t>id 405{</a:t>
          </a:r>
          <a:r>
            <a:rPr kumimoji="1" lang="ja-JP" altLang="en-US" sz="800" kern="1200" dirty="0" smtClean="0"/>
            <a:t>著作権表示と免責表示のみで制約内容なし</a:t>
          </a:r>
          <a:r>
            <a:rPr kumimoji="1" lang="en-US" altLang="ja-JP" sz="800" kern="1200" dirty="0" smtClean="0"/>
            <a:t>}</a:t>
          </a:r>
          <a:endParaRPr kumimoji="1" lang="ja-JP" altLang="en-US" sz="800" kern="1200" dirty="0"/>
        </a:p>
      </dsp:txBody>
      <dsp:txXfrm>
        <a:off x="4119645" y="1339300"/>
        <a:ext cx="1205008" cy="803339"/>
      </dsp:txXfrm>
    </dsp:sp>
    <dsp:sp modelId="{0636A5BC-6194-4FBA-ABB4-816E490DE1AB}">
      <dsp:nvSpPr>
        <dsp:cNvPr id="0" name=""/>
        <dsp:cNvSpPr/>
      </dsp:nvSpPr>
      <dsp:spPr>
        <a:xfrm>
          <a:off x="3316305" y="2397700"/>
          <a:ext cx="803339" cy="803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0940B9-B535-4EAF-B165-BB5C072DC14F}">
      <dsp:nvSpPr>
        <dsp:cNvPr id="0" name=""/>
        <dsp:cNvSpPr/>
      </dsp:nvSpPr>
      <dsp:spPr>
        <a:xfrm>
          <a:off x="4119645" y="2395691"/>
          <a:ext cx="1205008" cy="803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r>
            <a:rPr kumimoji="1" lang="ja-JP" altLang="en-US" sz="800" kern="1200" dirty="0" smtClean="0"/>
            <a:t>いかなる目的でも無料、配布、使用、修正、複製（２ 例　</a:t>
          </a:r>
          <a:r>
            <a:rPr kumimoji="1" lang="en-US" altLang="ja-JP" sz="800" kern="1200" dirty="0" smtClean="0"/>
            <a:t>id 3201</a:t>
          </a:r>
          <a:r>
            <a:rPr kumimoji="1" lang="ja-JP" altLang="en-US" sz="800" kern="1200" dirty="0" smtClean="0"/>
            <a:t>）</a:t>
          </a:r>
          <a:r>
            <a:rPr kumimoji="1" lang="en-US" altLang="ja-JP" sz="800" kern="1200" dirty="0" smtClean="0"/>
            <a:t>||  </a:t>
          </a:r>
          <a:r>
            <a:rPr kumimoji="1" lang="ja-JP" altLang="en-US" sz="800" kern="1200" dirty="0" smtClean="0"/>
            <a:t>複製、派生物の作成、様々な目的での派生物、オリジナルの配布（６ 例　</a:t>
          </a:r>
          <a:r>
            <a:rPr kumimoji="1" lang="en-US" altLang="ja-JP" sz="800" kern="1200" dirty="0" smtClean="0"/>
            <a:t>id 2778</a:t>
          </a:r>
          <a:r>
            <a:rPr kumimoji="1" lang="ja-JP" altLang="en-US" sz="800" kern="1200" dirty="0" smtClean="0"/>
            <a:t>）</a:t>
          </a:r>
          <a:endParaRPr kumimoji="1" lang="en-US" altLang="ja-JP" sz="800" kern="1200" dirty="0" smtClean="0"/>
        </a:p>
      </dsp:txBody>
      <dsp:txXfrm>
        <a:off x="4119645" y="2395691"/>
        <a:ext cx="1205008" cy="803339"/>
      </dsp:txXfrm>
    </dsp:sp>
    <dsp:sp modelId="{CA949E2E-752C-45CE-B8BA-FC6C6A16253F}">
      <dsp:nvSpPr>
        <dsp:cNvPr id="0" name=""/>
        <dsp:cNvSpPr/>
      </dsp:nvSpPr>
      <dsp:spPr>
        <a:xfrm>
          <a:off x="2531" y="3454091"/>
          <a:ext cx="803339" cy="803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15E569-5131-4408-80B4-522BD881744C}">
      <dsp:nvSpPr>
        <dsp:cNvPr id="0" name=""/>
        <dsp:cNvSpPr/>
      </dsp:nvSpPr>
      <dsp:spPr>
        <a:xfrm>
          <a:off x="805870" y="3452082"/>
          <a:ext cx="1205008" cy="803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r>
            <a:rPr kumimoji="1" lang="ja-JP" altLang="en-US" sz="800" kern="1200" dirty="0" smtClean="0"/>
            <a:t>ソースコードの製作者と利用者はこのライセンスの著作権使用料無料、商用ソフトウェアの使用、個人的利用（３ 例　</a:t>
          </a:r>
          <a:r>
            <a:rPr kumimoji="1" lang="en-US" altLang="ja-JP" sz="800" kern="1200" dirty="0" smtClean="0"/>
            <a:t>id 2484</a:t>
          </a:r>
          <a:r>
            <a:rPr kumimoji="1" lang="ja-JP" altLang="en-US" sz="800" kern="1200" dirty="0" smtClean="0"/>
            <a:t>）</a:t>
          </a:r>
          <a:endParaRPr kumimoji="1" lang="en-US" altLang="ja-JP" sz="800" kern="1200" dirty="0" smtClean="0"/>
        </a:p>
      </dsp:txBody>
      <dsp:txXfrm>
        <a:off x="805870" y="3452082"/>
        <a:ext cx="1205008" cy="803339"/>
      </dsp:txXfrm>
    </dsp:sp>
    <dsp:sp modelId="{EDADDA6E-3D52-4E9E-986A-466476CC551A}">
      <dsp:nvSpPr>
        <dsp:cNvPr id="0" name=""/>
        <dsp:cNvSpPr/>
      </dsp:nvSpPr>
      <dsp:spPr>
        <a:xfrm>
          <a:off x="2211714" y="3454091"/>
          <a:ext cx="803339" cy="803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CA2ABC-C49D-4E8A-8639-71090B609C11}">
      <dsp:nvSpPr>
        <dsp:cNvPr id="0" name=""/>
        <dsp:cNvSpPr/>
      </dsp:nvSpPr>
      <dsp:spPr>
        <a:xfrm>
          <a:off x="3015053" y="3452082"/>
          <a:ext cx="1205008" cy="803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r>
            <a:rPr kumimoji="1" lang="ja-JP" altLang="en-US" sz="800" kern="1200" dirty="0" smtClean="0"/>
            <a:t>ファームウェアデータは１６進数か現在と同じ状態での配布（１ 例　</a:t>
          </a:r>
          <a:r>
            <a:rPr kumimoji="1" lang="en-US" altLang="ja-JP" sz="800" kern="1200" dirty="0" smtClean="0"/>
            <a:t>id 1805</a:t>
          </a:r>
          <a:r>
            <a:rPr kumimoji="1" lang="ja-JP" altLang="en-US" sz="800" kern="1200" dirty="0" smtClean="0"/>
            <a:t>）</a:t>
          </a:r>
          <a:endParaRPr kumimoji="1" lang="en-US" altLang="ja-JP" sz="800" kern="1200" dirty="0" smtClean="0"/>
        </a:p>
      </dsp:txBody>
      <dsp:txXfrm>
        <a:off x="3015053" y="3452082"/>
        <a:ext cx="1205008" cy="803339"/>
      </dsp:txXfrm>
    </dsp:sp>
    <dsp:sp modelId="{1090010E-B837-4B03-9F35-CD13823C804D}">
      <dsp:nvSpPr>
        <dsp:cNvPr id="0" name=""/>
        <dsp:cNvSpPr/>
      </dsp:nvSpPr>
      <dsp:spPr>
        <a:xfrm>
          <a:off x="4420897" y="3454091"/>
          <a:ext cx="803339" cy="803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337159-445B-4EF1-9989-3501130DE673}">
      <dsp:nvSpPr>
        <dsp:cNvPr id="0" name=""/>
        <dsp:cNvSpPr/>
      </dsp:nvSpPr>
      <dsp:spPr>
        <a:xfrm>
          <a:off x="5224236" y="3452082"/>
          <a:ext cx="1205008" cy="803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r>
            <a:rPr kumimoji="1" lang="ja-JP" altLang="en-US" sz="800" kern="1200" dirty="0" smtClean="0"/>
            <a:t>派生物と商用目的でさえ利用（３　例</a:t>
          </a:r>
          <a:r>
            <a:rPr kumimoji="1" lang="en-US" altLang="ja-JP" sz="800" kern="1200" dirty="0" smtClean="0"/>
            <a:t>id 152</a:t>
          </a:r>
          <a:r>
            <a:rPr kumimoji="1" lang="ja-JP" altLang="en-US" sz="800" kern="1200" dirty="0" smtClean="0"/>
            <a:t>）</a:t>
          </a:r>
          <a:endParaRPr kumimoji="1" lang="en-US" altLang="ja-JP" sz="800" kern="1200" dirty="0" smtClean="0"/>
        </a:p>
      </dsp:txBody>
      <dsp:txXfrm>
        <a:off x="5224236" y="3452082"/>
        <a:ext cx="1205008" cy="803339"/>
      </dsp:txXfrm>
    </dsp:sp>
    <dsp:sp modelId="{2BA23190-C1A6-446E-9E0D-6793E6E0DB85}">
      <dsp:nvSpPr>
        <dsp:cNvPr id="0" name=""/>
        <dsp:cNvSpPr/>
      </dsp:nvSpPr>
      <dsp:spPr>
        <a:xfrm>
          <a:off x="6630080" y="3454091"/>
          <a:ext cx="803339" cy="803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E44FA7-5C77-452C-8F14-E44B441D1949}">
      <dsp:nvSpPr>
        <dsp:cNvPr id="0" name=""/>
        <dsp:cNvSpPr/>
      </dsp:nvSpPr>
      <dsp:spPr>
        <a:xfrm>
          <a:off x="7433419" y="3452082"/>
          <a:ext cx="1205008" cy="803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355600">
            <a:lnSpc>
              <a:spcPct val="90000"/>
            </a:lnSpc>
            <a:spcBef>
              <a:spcPct val="0"/>
            </a:spcBef>
            <a:spcAft>
              <a:spcPct val="35000"/>
            </a:spcAft>
          </a:pPr>
          <a:r>
            <a:rPr kumimoji="1" lang="ja-JP" altLang="en-US" sz="800" kern="1200" dirty="0" smtClean="0"/>
            <a:t>バイナリフォーム、ソースの無料での使用、修正、複製（１ 例</a:t>
          </a:r>
          <a:r>
            <a:rPr kumimoji="1" lang="en-US" altLang="ja-JP" sz="800" kern="1200" dirty="0" smtClean="0"/>
            <a:t>id 370</a:t>
          </a:r>
          <a:r>
            <a:rPr kumimoji="1" lang="ja-JP" altLang="en-US" sz="800" kern="1200" dirty="0" smtClean="0"/>
            <a:t>）　</a:t>
          </a:r>
          <a:r>
            <a:rPr kumimoji="1" lang="en-US" altLang="ja-JP" sz="800" kern="1200" dirty="0" smtClean="0"/>
            <a:t>||    </a:t>
          </a:r>
          <a:r>
            <a:rPr kumimoji="1" lang="ja-JP" altLang="en-US" sz="800" kern="1200" dirty="0" smtClean="0"/>
            <a:t>ソース、バイナリフォームが修正、無修正でも配布、使用（３ 例　</a:t>
          </a:r>
          <a:r>
            <a:rPr kumimoji="1" lang="en-US" altLang="ja-JP" sz="800" kern="1200" dirty="0" smtClean="0"/>
            <a:t>id 2192</a:t>
          </a:r>
          <a:r>
            <a:rPr kumimoji="1" lang="ja-JP" altLang="en-US" sz="800" kern="1200" dirty="0" smtClean="0"/>
            <a:t>）</a:t>
          </a:r>
          <a:endParaRPr kumimoji="1" lang="ja-JP" altLang="en-US" sz="800" kern="1200" dirty="0"/>
        </a:p>
      </dsp:txBody>
      <dsp:txXfrm>
        <a:off x="7433419" y="3452082"/>
        <a:ext cx="1205008" cy="8033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1364C-0DA3-4B3B-85C7-57EA83F22085}">
      <dsp:nvSpPr>
        <dsp:cNvPr id="0" name=""/>
        <dsp:cNvSpPr/>
      </dsp:nvSpPr>
      <dsp:spPr>
        <a:xfrm>
          <a:off x="2634525" y="1964116"/>
          <a:ext cx="91440" cy="602512"/>
        </a:xfrm>
        <a:custGeom>
          <a:avLst/>
          <a:gdLst/>
          <a:ahLst/>
          <a:cxnLst/>
          <a:rect l="0" t="0" r="0" b="0"/>
          <a:pathLst>
            <a:path>
              <a:moveTo>
                <a:pt x="45720" y="0"/>
              </a:moveTo>
              <a:lnTo>
                <a:pt x="45720" y="60251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D2016E-E4EA-4835-B78D-AE49114D27F6}">
      <dsp:nvSpPr>
        <dsp:cNvPr id="0" name=""/>
        <dsp:cNvSpPr/>
      </dsp:nvSpPr>
      <dsp:spPr>
        <a:xfrm>
          <a:off x="1723876" y="51376"/>
          <a:ext cx="1912739" cy="1912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3164C9-C0B1-4B21-A1ED-0A1A755A974F}">
      <dsp:nvSpPr>
        <dsp:cNvPr id="0" name=""/>
        <dsp:cNvSpPr/>
      </dsp:nvSpPr>
      <dsp:spPr>
        <a:xfrm>
          <a:off x="3636615" y="46595"/>
          <a:ext cx="2869108" cy="1912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kumimoji="1" lang="ja-JP" altLang="en-US" sz="2300" kern="1200" dirty="0" smtClean="0"/>
            <a:t>なし</a:t>
          </a:r>
          <a:endParaRPr kumimoji="1" lang="ja-JP" altLang="en-US" sz="2300" kern="1200" dirty="0"/>
        </a:p>
      </dsp:txBody>
      <dsp:txXfrm>
        <a:off x="3636615" y="46595"/>
        <a:ext cx="2869108" cy="1912739"/>
      </dsp:txXfrm>
    </dsp:sp>
    <dsp:sp modelId="{01CBD2B8-5258-496E-9A60-91C83B926190}">
      <dsp:nvSpPr>
        <dsp:cNvPr id="0" name=""/>
        <dsp:cNvSpPr/>
      </dsp:nvSpPr>
      <dsp:spPr>
        <a:xfrm>
          <a:off x="1723876" y="2566628"/>
          <a:ext cx="1912739" cy="19127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029DEF-A808-4E9F-AA81-92464EAAB0B1}">
      <dsp:nvSpPr>
        <dsp:cNvPr id="0" name=""/>
        <dsp:cNvSpPr/>
      </dsp:nvSpPr>
      <dsp:spPr>
        <a:xfrm>
          <a:off x="3636615" y="2561846"/>
          <a:ext cx="2869108" cy="1912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kumimoji="1" lang="ja-JP" altLang="en-US" sz="2300" kern="1200" dirty="0" smtClean="0"/>
            <a:t>「大学名」を事前の認可なしでソフトウェアの使用、配布に関する広告で使用しない（</a:t>
          </a:r>
          <a:r>
            <a:rPr kumimoji="1" lang="en-US" altLang="ja-JP" sz="2300" kern="1200" dirty="0" smtClean="0"/>
            <a:t>8</a:t>
          </a:r>
          <a:r>
            <a:rPr kumimoji="1" lang="ja-JP" altLang="en-US" sz="2300" kern="1200" dirty="0" smtClean="0"/>
            <a:t>　例　</a:t>
          </a:r>
          <a:r>
            <a:rPr kumimoji="1" lang="en-US" altLang="ja-JP" sz="2300" kern="1200" dirty="0" smtClean="0"/>
            <a:t>id 2778</a:t>
          </a:r>
          <a:r>
            <a:rPr kumimoji="1" lang="ja-JP" altLang="en-US" sz="2300" kern="1200" dirty="0" smtClean="0"/>
            <a:t>）　</a:t>
          </a:r>
          <a:endParaRPr kumimoji="1" lang="ja-JP" altLang="en-US" sz="2300" kern="1200" dirty="0"/>
        </a:p>
      </dsp:txBody>
      <dsp:txXfrm>
        <a:off x="3636615" y="2561846"/>
        <a:ext cx="2869108" cy="19127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1CF8E-EA4A-42AE-8643-27E690F637D2}">
      <dsp:nvSpPr>
        <dsp:cNvPr id="0" name=""/>
        <dsp:cNvSpPr/>
      </dsp:nvSpPr>
      <dsp:spPr>
        <a:xfrm>
          <a:off x="5488364" y="3551869"/>
          <a:ext cx="91440" cy="223537"/>
        </a:xfrm>
        <a:custGeom>
          <a:avLst/>
          <a:gdLst/>
          <a:ahLst/>
          <a:cxnLst/>
          <a:rect l="0" t="0" r="0" b="0"/>
          <a:pathLst>
            <a:path>
              <a:moveTo>
                <a:pt x="45720" y="0"/>
              </a:moveTo>
              <a:lnTo>
                <a:pt x="45720" y="22353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BC4C30-6270-450A-9D73-1033FE44676F}">
      <dsp:nvSpPr>
        <dsp:cNvPr id="0" name=""/>
        <dsp:cNvSpPr/>
      </dsp:nvSpPr>
      <dsp:spPr>
        <a:xfrm>
          <a:off x="4558326" y="2618689"/>
          <a:ext cx="975758" cy="223537"/>
        </a:xfrm>
        <a:custGeom>
          <a:avLst/>
          <a:gdLst/>
          <a:ahLst/>
          <a:cxnLst/>
          <a:rect l="0" t="0" r="0" b="0"/>
          <a:pathLst>
            <a:path>
              <a:moveTo>
                <a:pt x="0" y="0"/>
              </a:moveTo>
              <a:lnTo>
                <a:pt x="0" y="112655"/>
              </a:lnTo>
              <a:lnTo>
                <a:pt x="975758" y="112655"/>
              </a:lnTo>
              <a:lnTo>
                <a:pt x="975758" y="22353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060F2E-A74A-4118-BC6A-E62C162857D0}">
      <dsp:nvSpPr>
        <dsp:cNvPr id="0" name=""/>
        <dsp:cNvSpPr/>
      </dsp:nvSpPr>
      <dsp:spPr>
        <a:xfrm>
          <a:off x="3582568" y="2618689"/>
          <a:ext cx="975758" cy="223537"/>
        </a:xfrm>
        <a:custGeom>
          <a:avLst/>
          <a:gdLst/>
          <a:ahLst/>
          <a:cxnLst/>
          <a:rect l="0" t="0" r="0" b="0"/>
          <a:pathLst>
            <a:path>
              <a:moveTo>
                <a:pt x="975758" y="0"/>
              </a:moveTo>
              <a:lnTo>
                <a:pt x="975758" y="112655"/>
              </a:lnTo>
              <a:lnTo>
                <a:pt x="0" y="112655"/>
              </a:lnTo>
              <a:lnTo>
                <a:pt x="0" y="22353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9C4A1E-DD4A-4DBA-A4DB-FE1DBEAB74C9}">
      <dsp:nvSpPr>
        <dsp:cNvPr id="0" name=""/>
        <dsp:cNvSpPr/>
      </dsp:nvSpPr>
      <dsp:spPr>
        <a:xfrm>
          <a:off x="4512606" y="1685510"/>
          <a:ext cx="91440" cy="223537"/>
        </a:xfrm>
        <a:custGeom>
          <a:avLst/>
          <a:gdLst/>
          <a:ahLst/>
          <a:cxnLst/>
          <a:rect l="0" t="0" r="0" b="0"/>
          <a:pathLst>
            <a:path>
              <a:moveTo>
                <a:pt x="45720" y="0"/>
              </a:moveTo>
              <a:lnTo>
                <a:pt x="45720" y="22353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2DCB66-3248-43D5-9444-7E5EF4FDA03D}">
      <dsp:nvSpPr>
        <dsp:cNvPr id="0" name=""/>
        <dsp:cNvSpPr/>
      </dsp:nvSpPr>
      <dsp:spPr>
        <a:xfrm>
          <a:off x="3582568" y="752330"/>
          <a:ext cx="975758" cy="223537"/>
        </a:xfrm>
        <a:custGeom>
          <a:avLst/>
          <a:gdLst/>
          <a:ahLst/>
          <a:cxnLst/>
          <a:rect l="0" t="0" r="0" b="0"/>
          <a:pathLst>
            <a:path>
              <a:moveTo>
                <a:pt x="0" y="0"/>
              </a:moveTo>
              <a:lnTo>
                <a:pt x="0" y="112655"/>
              </a:lnTo>
              <a:lnTo>
                <a:pt x="975758" y="112655"/>
              </a:lnTo>
              <a:lnTo>
                <a:pt x="975758" y="22353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33357C-B3F9-48AC-B889-4914D5D1ABD4}">
      <dsp:nvSpPr>
        <dsp:cNvPr id="0" name=""/>
        <dsp:cNvSpPr/>
      </dsp:nvSpPr>
      <dsp:spPr>
        <a:xfrm>
          <a:off x="2606810" y="752330"/>
          <a:ext cx="975758" cy="223537"/>
        </a:xfrm>
        <a:custGeom>
          <a:avLst/>
          <a:gdLst/>
          <a:ahLst/>
          <a:cxnLst/>
          <a:rect l="0" t="0" r="0" b="0"/>
          <a:pathLst>
            <a:path>
              <a:moveTo>
                <a:pt x="975758" y="0"/>
              </a:moveTo>
              <a:lnTo>
                <a:pt x="975758" y="112655"/>
              </a:lnTo>
              <a:lnTo>
                <a:pt x="0" y="112655"/>
              </a:lnTo>
              <a:lnTo>
                <a:pt x="0" y="22353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C23980-D5CC-4F17-86DE-947D28FC2ECD}">
      <dsp:nvSpPr>
        <dsp:cNvPr id="0" name=""/>
        <dsp:cNvSpPr/>
      </dsp:nvSpPr>
      <dsp:spPr>
        <a:xfrm>
          <a:off x="1276230" y="42688"/>
          <a:ext cx="709642" cy="70964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DC5AA1-5352-44E0-9602-47A6168DF8CA}">
      <dsp:nvSpPr>
        <dsp:cNvPr id="0" name=""/>
        <dsp:cNvSpPr/>
      </dsp:nvSpPr>
      <dsp:spPr>
        <a:xfrm>
          <a:off x="1985873" y="40914"/>
          <a:ext cx="1064463" cy="709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en-US" altLang="ja-JP" sz="500" kern="1200" dirty="0" smtClean="0"/>
            <a:t>GPL</a:t>
          </a:r>
          <a:r>
            <a:rPr kumimoji="1" lang="ja-JP" altLang="en-US" sz="500" kern="1200" dirty="0" smtClean="0"/>
            <a:t>の下で配布しなければいけない（</a:t>
          </a:r>
          <a:r>
            <a:rPr kumimoji="1" lang="en-US" altLang="ja-JP" sz="500" kern="1200" dirty="0" smtClean="0"/>
            <a:t>1</a:t>
          </a:r>
          <a:r>
            <a:rPr kumimoji="1" lang="ja-JP" altLang="en-US" sz="500" kern="1200" dirty="0" smtClean="0"/>
            <a:t>　例　</a:t>
          </a:r>
          <a:r>
            <a:rPr kumimoji="1" lang="en-US" altLang="ja-JP" sz="500" kern="1200" dirty="0" smtClean="0"/>
            <a:t>id 2435</a:t>
          </a:r>
          <a:r>
            <a:rPr kumimoji="1" lang="ja-JP" altLang="en-US" sz="500" kern="1200" dirty="0" smtClean="0"/>
            <a:t>）</a:t>
          </a:r>
          <a:r>
            <a:rPr kumimoji="1" lang="en-US" altLang="ja-JP" sz="500" kern="1200" dirty="0" smtClean="0"/>
            <a:t>{</a:t>
          </a:r>
          <a:r>
            <a:rPr kumimoji="1" lang="ja-JP" altLang="en-US" sz="500" kern="1200" dirty="0" smtClean="0"/>
            <a:t>この記述は</a:t>
          </a:r>
          <a:r>
            <a:rPr kumimoji="1" lang="en-US" altLang="ja-JP" sz="500" kern="1200" dirty="0" smtClean="0"/>
            <a:t>UNKNOWN</a:t>
          </a:r>
          <a:r>
            <a:rPr kumimoji="1" lang="ja-JP" altLang="en-US" sz="500" kern="1200" dirty="0" smtClean="0"/>
            <a:t>ではない</a:t>
          </a:r>
          <a:r>
            <a:rPr kumimoji="1" lang="en-US" altLang="ja-JP" sz="500" kern="1200" dirty="0" smtClean="0"/>
            <a:t>}</a:t>
          </a:r>
          <a:endParaRPr kumimoji="1" lang="ja-JP" altLang="en-US" sz="500" kern="1200" dirty="0"/>
        </a:p>
      </dsp:txBody>
      <dsp:txXfrm>
        <a:off x="1985873" y="40914"/>
        <a:ext cx="1064463" cy="709642"/>
      </dsp:txXfrm>
    </dsp:sp>
    <dsp:sp modelId="{A6EEB72E-ED5B-451E-8186-6F998BA66E29}">
      <dsp:nvSpPr>
        <dsp:cNvPr id="0" name=""/>
        <dsp:cNvSpPr/>
      </dsp:nvSpPr>
      <dsp:spPr>
        <a:xfrm>
          <a:off x="3227747" y="42688"/>
          <a:ext cx="709642" cy="70964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667B52-8441-48D8-9DAA-9788F46DB024}">
      <dsp:nvSpPr>
        <dsp:cNvPr id="0" name=""/>
        <dsp:cNvSpPr/>
      </dsp:nvSpPr>
      <dsp:spPr>
        <a:xfrm>
          <a:off x="3937389" y="40914"/>
          <a:ext cx="1064463" cy="709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なし（１　例　</a:t>
          </a:r>
          <a:r>
            <a:rPr kumimoji="1" lang="en-US" altLang="ja-JP" sz="500" kern="1200" dirty="0" smtClean="0"/>
            <a:t>id 405</a:t>
          </a:r>
          <a:r>
            <a:rPr kumimoji="1" lang="ja-JP" altLang="en-US" sz="500" kern="1200" dirty="0" smtClean="0"/>
            <a:t>）</a:t>
          </a:r>
          <a:r>
            <a:rPr kumimoji="1" lang="en-US" altLang="ja-JP" sz="500" kern="1200" dirty="0" smtClean="0"/>
            <a:t>{</a:t>
          </a:r>
          <a:r>
            <a:rPr kumimoji="1" lang="ja-JP" altLang="en-US" sz="500" kern="1200" dirty="0" smtClean="0"/>
            <a:t>著作権表示と免責表示のみで制約内容が</a:t>
          </a:r>
          <a:r>
            <a:rPr kumimoji="1" lang="en-US" altLang="ja-JP" sz="500" kern="1200" dirty="0" smtClean="0"/>
            <a:t>id405</a:t>
          </a:r>
          <a:r>
            <a:rPr kumimoji="1" lang="ja-JP" altLang="en-US" sz="500" kern="1200" dirty="0" smtClean="0"/>
            <a:t>はない</a:t>
          </a:r>
          <a:r>
            <a:rPr kumimoji="1" lang="en-US" altLang="ja-JP" sz="500" kern="1200" dirty="0" smtClean="0"/>
            <a:t>}</a:t>
          </a:r>
          <a:endParaRPr kumimoji="1" lang="ja-JP" altLang="en-US" sz="500" kern="1200" dirty="0" smtClean="0"/>
        </a:p>
      </dsp:txBody>
      <dsp:txXfrm>
        <a:off x="3937389" y="40914"/>
        <a:ext cx="1064463" cy="709642"/>
      </dsp:txXfrm>
    </dsp:sp>
    <dsp:sp modelId="{A9FD12D5-6A62-4693-959F-2F4B9FBB2F6C}">
      <dsp:nvSpPr>
        <dsp:cNvPr id="0" name=""/>
        <dsp:cNvSpPr/>
      </dsp:nvSpPr>
      <dsp:spPr>
        <a:xfrm>
          <a:off x="2251989" y="975867"/>
          <a:ext cx="709642" cy="70964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F604C8-FEA8-4E2F-A77D-54726EBA5624}">
      <dsp:nvSpPr>
        <dsp:cNvPr id="0" name=""/>
        <dsp:cNvSpPr/>
      </dsp:nvSpPr>
      <dsp:spPr>
        <a:xfrm>
          <a:off x="2961631" y="974093"/>
          <a:ext cx="1064463" cy="709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派生物であるという目立つ通知、このコードを維持するために最初の三項を維持すること（３　例　</a:t>
          </a:r>
          <a:r>
            <a:rPr kumimoji="1" lang="en-US" altLang="ja-JP" sz="500" kern="1200" dirty="0" smtClean="0"/>
            <a:t>id 152</a:t>
          </a:r>
          <a:r>
            <a:rPr kumimoji="1" lang="ja-JP" altLang="en-US" sz="500" kern="1200" dirty="0" smtClean="0"/>
            <a:t>）</a:t>
          </a:r>
        </a:p>
      </dsp:txBody>
      <dsp:txXfrm>
        <a:off x="2961631" y="974093"/>
        <a:ext cx="1064463" cy="709642"/>
      </dsp:txXfrm>
    </dsp:sp>
    <dsp:sp modelId="{7F3A4627-91AD-4441-88E9-18C78FEF17EE}">
      <dsp:nvSpPr>
        <dsp:cNvPr id="0" name=""/>
        <dsp:cNvSpPr/>
      </dsp:nvSpPr>
      <dsp:spPr>
        <a:xfrm>
          <a:off x="4203505" y="975867"/>
          <a:ext cx="709642" cy="70964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1FAB56-2591-40F4-A8D5-4D3DA5C8FF7F}">
      <dsp:nvSpPr>
        <dsp:cNvPr id="0" name=""/>
        <dsp:cNvSpPr/>
      </dsp:nvSpPr>
      <dsp:spPr>
        <a:xfrm>
          <a:off x="4913147" y="974093"/>
          <a:ext cx="1064463" cy="709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ソースコードを配布する際に著作権表示とコメントを修正なしで配布しなければいけない（２　例　</a:t>
          </a:r>
          <a:r>
            <a:rPr kumimoji="1" lang="en-US" altLang="ja-JP" sz="500" kern="1200" dirty="0" smtClean="0"/>
            <a:t>id 2192</a:t>
          </a:r>
          <a:r>
            <a:rPr kumimoji="1" lang="ja-JP" altLang="en-US" sz="500" kern="1200" dirty="0" smtClean="0"/>
            <a:t>）</a:t>
          </a:r>
        </a:p>
      </dsp:txBody>
      <dsp:txXfrm>
        <a:off x="4913147" y="974093"/>
        <a:ext cx="1064463" cy="709642"/>
      </dsp:txXfrm>
    </dsp:sp>
    <dsp:sp modelId="{0AB3E5DB-9C31-4249-AA2A-4126926A083A}">
      <dsp:nvSpPr>
        <dsp:cNvPr id="0" name=""/>
        <dsp:cNvSpPr/>
      </dsp:nvSpPr>
      <dsp:spPr>
        <a:xfrm>
          <a:off x="4203505" y="1909047"/>
          <a:ext cx="709642" cy="70964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99BC41-BDF3-4E8B-9248-39E99212EC8A}">
      <dsp:nvSpPr>
        <dsp:cNvPr id="0" name=""/>
        <dsp:cNvSpPr/>
      </dsp:nvSpPr>
      <dsp:spPr>
        <a:xfrm>
          <a:off x="4913147" y="1907273"/>
          <a:ext cx="1064463" cy="709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ソースコードを複製する際には著作権表示と本条件を保持しなければならない、バイナリ形式で複製する際には著作権表示と本条件が記述したものを、配布するものと、ドキュメントに記述しなければいけない（１　例　</a:t>
          </a:r>
          <a:r>
            <a:rPr kumimoji="1" lang="en-US" altLang="ja-JP" sz="500" kern="1200" dirty="0" smtClean="0"/>
            <a:t>id 366</a:t>
          </a:r>
          <a:r>
            <a:rPr kumimoji="1" lang="ja-JP" altLang="en-US" sz="500" kern="1200" dirty="0" smtClean="0"/>
            <a:t>）</a:t>
          </a:r>
        </a:p>
      </dsp:txBody>
      <dsp:txXfrm>
        <a:off x="4913147" y="1907273"/>
        <a:ext cx="1064463" cy="709642"/>
      </dsp:txXfrm>
    </dsp:sp>
    <dsp:sp modelId="{81EDE721-F442-4DE8-8465-2BAA1AC27395}">
      <dsp:nvSpPr>
        <dsp:cNvPr id="0" name=""/>
        <dsp:cNvSpPr/>
      </dsp:nvSpPr>
      <dsp:spPr>
        <a:xfrm>
          <a:off x="3227747" y="2842226"/>
          <a:ext cx="709642" cy="70964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D0FDAA-249C-47CA-A70A-EDF1D1EE9913}">
      <dsp:nvSpPr>
        <dsp:cNvPr id="0" name=""/>
        <dsp:cNvSpPr/>
      </dsp:nvSpPr>
      <dsp:spPr>
        <a:xfrm>
          <a:off x="3937389" y="2840452"/>
          <a:ext cx="1064463" cy="709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全てのコピーに著作権通知があることと著作権通知と許可通知にサポートドキュメントと「会社名」を記述すること</a:t>
          </a:r>
          <a:r>
            <a:rPr kumimoji="1" lang="en-US" altLang="ja-JP" sz="500" kern="1200" dirty="0" smtClean="0"/>
            <a:t>(</a:t>
          </a:r>
          <a:r>
            <a:rPr kumimoji="1" lang="ja-JP" altLang="en-US" sz="500" kern="1200" dirty="0" smtClean="0"/>
            <a:t>２　例　</a:t>
          </a:r>
          <a:r>
            <a:rPr kumimoji="1" lang="en-US" altLang="ja-JP" sz="500" kern="1200" dirty="0" smtClean="0"/>
            <a:t>id 3201 )</a:t>
          </a:r>
          <a:endParaRPr kumimoji="1" lang="ja-JP" altLang="en-US" sz="500" kern="1200" dirty="0" smtClean="0"/>
        </a:p>
      </dsp:txBody>
      <dsp:txXfrm>
        <a:off x="3937389" y="2840452"/>
        <a:ext cx="1064463" cy="709642"/>
      </dsp:txXfrm>
    </dsp:sp>
    <dsp:sp modelId="{4322E1C6-25C1-4D74-A796-C6E1734A0976}">
      <dsp:nvSpPr>
        <dsp:cNvPr id="0" name=""/>
        <dsp:cNvSpPr/>
      </dsp:nvSpPr>
      <dsp:spPr>
        <a:xfrm>
          <a:off x="5179263" y="2842226"/>
          <a:ext cx="709642" cy="70964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D79477-235E-4538-A709-E5B4C9D54DA0}">
      <dsp:nvSpPr>
        <dsp:cNvPr id="0" name=""/>
        <dsp:cNvSpPr/>
      </dsp:nvSpPr>
      <dsp:spPr>
        <a:xfrm>
          <a:off x="5888905" y="2840452"/>
          <a:ext cx="1064463" cy="709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「特定の会社名」以外の証明か著作権表示が含まれているなら下記の免責表示も含まなければいけない（６　例　</a:t>
          </a:r>
          <a:r>
            <a:rPr kumimoji="1" lang="en-US" altLang="ja-JP" sz="500" kern="1200" dirty="0" smtClean="0"/>
            <a:t>id 2778</a:t>
          </a:r>
          <a:r>
            <a:rPr kumimoji="1" lang="ja-JP" altLang="en-US" sz="500" kern="1200" dirty="0" smtClean="0"/>
            <a:t>）</a:t>
          </a:r>
        </a:p>
      </dsp:txBody>
      <dsp:txXfrm>
        <a:off x="5888905" y="2840452"/>
        <a:ext cx="1064463" cy="709642"/>
      </dsp:txXfrm>
    </dsp:sp>
    <dsp:sp modelId="{F6578391-F553-4391-90B6-0D512D71BC42}">
      <dsp:nvSpPr>
        <dsp:cNvPr id="0" name=""/>
        <dsp:cNvSpPr/>
      </dsp:nvSpPr>
      <dsp:spPr>
        <a:xfrm>
          <a:off x="5179263" y="3775406"/>
          <a:ext cx="709642" cy="70964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7BF39E-D93B-4A9C-AAEF-C5CEC4E90DDF}">
      <dsp:nvSpPr>
        <dsp:cNvPr id="0" name=""/>
        <dsp:cNvSpPr/>
      </dsp:nvSpPr>
      <dsp:spPr>
        <a:xfrm>
          <a:off x="5888905" y="3773632"/>
          <a:ext cx="1064463" cy="709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l" defTabSz="222250">
            <a:lnSpc>
              <a:spcPct val="90000"/>
            </a:lnSpc>
            <a:spcBef>
              <a:spcPct val="0"/>
            </a:spcBef>
            <a:spcAft>
              <a:spcPct val="35000"/>
            </a:spcAft>
          </a:pPr>
          <a:r>
            <a:rPr kumimoji="1" lang="ja-JP" altLang="en-US" sz="500" kern="1200" dirty="0" smtClean="0"/>
            <a:t>全てのコピーに著作権通知と免責表示を含める（１　例　</a:t>
          </a:r>
          <a:r>
            <a:rPr kumimoji="1" lang="en-US" altLang="ja-JP" sz="500" kern="1200" dirty="0" smtClean="0"/>
            <a:t>id 370</a:t>
          </a:r>
          <a:r>
            <a:rPr kumimoji="1" lang="ja-JP" altLang="en-US" sz="500" kern="1200" dirty="0" smtClean="0"/>
            <a:t>）  </a:t>
          </a:r>
          <a:r>
            <a:rPr kumimoji="1" lang="en-US" altLang="ja-JP" sz="500" kern="1200" dirty="0" smtClean="0"/>
            <a:t>||  </a:t>
          </a:r>
          <a:r>
            <a:rPr kumimoji="1" lang="ja-JP" altLang="en-US" sz="500" kern="1200" dirty="0" smtClean="0"/>
            <a:t>著作権表示が伴って（添付されて）いること（１　例　</a:t>
          </a:r>
          <a:r>
            <a:rPr kumimoji="1" lang="en-US" altLang="ja-JP" sz="500" kern="1200" dirty="0" smtClean="0"/>
            <a:t>id 1805</a:t>
          </a:r>
          <a:r>
            <a:rPr kumimoji="1" lang="ja-JP" altLang="en-US" sz="500" kern="1200" dirty="0" smtClean="0"/>
            <a:t>） </a:t>
          </a:r>
          <a:r>
            <a:rPr kumimoji="1" lang="en-US" altLang="ja-JP" sz="500" kern="1200" dirty="0" smtClean="0"/>
            <a:t>|| </a:t>
          </a:r>
          <a:r>
            <a:rPr kumimoji="1" lang="ja-JP" altLang="en-US" sz="500" kern="1200" dirty="0" smtClean="0"/>
            <a:t>どのような利用でも通知に以下の記述（会社名などは違うが全て著作権通知と免責表示）</a:t>
          </a:r>
          <a:r>
            <a:rPr kumimoji="1" lang="en-US" altLang="en-US" sz="500" kern="1200" dirty="0" smtClean="0"/>
            <a:t> </a:t>
          </a:r>
          <a:r>
            <a:rPr kumimoji="1" lang="ja-JP" altLang="en-US" sz="500" kern="1200" dirty="0" smtClean="0"/>
            <a:t>を含めなければならない（３　例　</a:t>
          </a:r>
          <a:r>
            <a:rPr kumimoji="1" lang="en-US" altLang="ja-JP" sz="500" kern="1200" dirty="0" smtClean="0"/>
            <a:t>id 2487</a:t>
          </a:r>
          <a:r>
            <a:rPr kumimoji="1" lang="ja-JP" altLang="en-US" sz="500" kern="1200" dirty="0" smtClean="0"/>
            <a:t>）</a:t>
          </a:r>
        </a:p>
      </dsp:txBody>
      <dsp:txXfrm>
        <a:off x="5888905" y="3773632"/>
        <a:ext cx="1064463" cy="709642"/>
      </dsp:txXfrm>
    </dsp:sp>
  </dsp:spTree>
</dsp:drawing>
</file>

<file path=ppt/diagrams/layout1.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3D5766-1490-4849-B933-541BA650DC26}" type="datetimeFigureOut">
              <a:rPr kumimoji="1" lang="ja-JP" altLang="en-US" smtClean="0"/>
              <a:t>2016/9/14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05EEA7-CACF-4E1D-9520-1171CC3AB572}" type="slidenum">
              <a:rPr kumimoji="1" lang="ja-JP" altLang="en-US" smtClean="0"/>
              <a:t>‹#›</a:t>
            </a:fld>
            <a:endParaRPr kumimoji="1" lang="ja-JP" altLang="en-US"/>
          </a:p>
        </p:txBody>
      </p:sp>
    </p:spTree>
    <p:extLst>
      <p:ext uri="{BB962C8B-B14F-4D97-AF65-F5344CB8AC3E}">
        <p14:creationId xmlns:p14="http://schemas.microsoft.com/office/powerpoint/2010/main" val="17811967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84F047ED-C242-483B-B916-48EFCD706F8E}" type="datetime1">
              <a:rPr kumimoji="1" lang="ja-JP" altLang="en-US" smtClean="0"/>
              <a:t>2016/9/14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2DFCD7B4-E123-426A-A408-57298CB46C36}" type="datetime1">
              <a:rPr kumimoji="1" lang="ja-JP" altLang="en-US" smtClean="0"/>
              <a:t>2016/9/14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583BC81B-2A8B-41B5-AA00-880B3384350A}" type="datetime1">
              <a:rPr kumimoji="1" lang="ja-JP" altLang="en-US" smtClean="0"/>
              <a:t>2016/9/14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7998A7DB-4AB1-4541-96E7-0B08AF191ADE}" type="datetime1">
              <a:rPr kumimoji="1" lang="ja-JP" altLang="en-US" smtClean="0"/>
              <a:t>2016/9/14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B00814D9-2B3F-476D-A1C2-5FA20DEF115A}" type="datetime1">
              <a:rPr kumimoji="1" lang="ja-JP" altLang="en-US" smtClean="0"/>
              <a:t>2016/9/14</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B1AE7336-EF86-4B51-B382-77EAAD186767}" type="datetime1">
              <a:rPr kumimoji="1" lang="ja-JP" altLang="en-US" smtClean="0"/>
              <a:t>2016/9/14</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CCA49341-F7C5-4308-A399-60C418EFDCA9}" type="datetime1">
              <a:rPr kumimoji="1" lang="ja-JP" altLang="en-US" smtClean="0"/>
              <a:t>2016/9/14</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52625369-1D5C-463B-B8D6-8747C2F64923}" type="datetime1">
              <a:rPr kumimoji="1" lang="ja-JP" altLang="en-US" smtClean="0"/>
              <a:t>2016/9/14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9EBFA0BB-EB5B-429A-8022-0167DACDD3F3}" type="datetime1">
              <a:rPr kumimoji="1" lang="ja-JP" altLang="en-US" smtClean="0"/>
              <a:t>2016/9/14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C1C5ED46-D106-4F72-9232-05E25E346AB0}" type="datetime1">
              <a:rPr kumimoji="1" lang="ja-JP" altLang="en-US" smtClean="0"/>
              <a:t>2016/9/14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CE87F23A-976F-482E-9502-563F2361E936}" type="datetime1">
              <a:rPr kumimoji="1" lang="ja-JP" altLang="en-US" smtClean="0"/>
              <a:t>2016/9/14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76A4D9-C410-40D8-8855-9DD051B7192F}" type="datetime1">
              <a:rPr kumimoji="1" lang="ja-JP" altLang="en-US" smtClean="0"/>
              <a:t>2016/9/14</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結果　ｂｓｄ　</a:t>
            </a:r>
            <a:r>
              <a:rPr lang="en-US" altLang="ja-JP" dirty="0" smtClean="0"/>
              <a:t>Can</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221770250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1</a:t>
            </a:fld>
            <a:endParaRPr kumimoji="1" lang="ja-JP" altLang="en-US"/>
          </a:p>
        </p:txBody>
      </p:sp>
    </p:spTree>
    <p:extLst>
      <p:ext uri="{BB962C8B-B14F-4D97-AF65-F5344CB8AC3E}">
        <p14:creationId xmlns:p14="http://schemas.microsoft.com/office/powerpoint/2010/main" val="1751320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結果　ｂｓｄ　</a:t>
            </a:r>
            <a:r>
              <a:rPr lang="en-US" altLang="ja-JP" dirty="0" smtClean="0"/>
              <a:t>Can</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72922100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2</a:t>
            </a:fld>
            <a:endParaRPr kumimoji="1" lang="ja-JP" altLang="en-US"/>
          </a:p>
        </p:txBody>
      </p:sp>
    </p:spTree>
    <p:extLst>
      <p:ext uri="{BB962C8B-B14F-4D97-AF65-F5344CB8AC3E}">
        <p14:creationId xmlns:p14="http://schemas.microsoft.com/office/powerpoint/2010/main" val="2261445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Bsd</a:t>
            </a:r>
            <a:r>
              <a:rPr kumimoji="1" lang="en-US" altLang="ja-JP" dirty="0" smtClean="0"/>
              <a:t> </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225899830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3</a:t>
            </a:fld>
            <a:endParaRPr kumimoji="1" lang="ja-JP" altLang="en-US"/>
          </a:p>
        </p:txBody>
      </p:sp>
    </p:spTree>
    <p:extLst>
      <p:ext uri="{BB962C8B-B14F-4D97-AF65-F5344CB8AC3E}">
        <p14:creationId xmlns:p14="http://schemas.microsoft.com/office/powerpoint/2010/main" val="2529953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r>
              <a:rPr kumimoji="1" lang="en-US" altLang="ja-JP" dirty="0" smtClean="0"/>
              <a:t>Linux</a:t>
            </a:r>
            <a:r>
              <a:rPr kumimoji="1" lang="ja-JP" altLang="en-US" dirty="0" smtClean="0"/>
              <a:t>　</a:t>
            </a:r>
            <a:r>
              <a:rPr kumimoji="1" lang="en-US" altLang="ja-JP" dirty="0" smtClean="0"/>
              <a:t>Can</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4234001173"/>
              </p:ext>
            </p:extLst>
          </p:nvPr>
        </p:nvGraphicFramePr>
        <p:xfrm>
          <a:off x="251520" y="1124744"/>
          <a:ext cx="8640960" cy="55967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4</a:t>
            </a:fld>
            <a:endParaRPr kumimoji="1" lang="ja-JP" altLang="en-US"/>
          </a:p>
        </p:txBody>
      </p:sp>
    </p:spTree>
    <p:extLst>
      <p:ext uri="{BB962C8B-B14F-4D97-AF65-F5344CB8AC3E}">
        <p14:creationId xmlns:p14="http://schemas.microsoft.com/office/powerpoint/2010/main" val="342812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結果　</a:t>
            </a:r>
            <a:r>
              <a:rPr lang="en-US" altLang="ja-JP" dirty="0" smtClean="0"/>
              <a:t>Linux</a:t>
            </a:r>
            <a:r>
              <a:rPr lang="ja-JP" altLang="en-US" dirty="0" smtClean="0"/>
              <a:t>　</a:t>
            </a:r>
            <a:r>
              <a:rPr lang="en-US" altLang="ja-JP" dirty="0"/>
              <a:t>Cannot</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2258879190"/>
              </p:ext>
            </p:extLst>
          </p:nvPr>
        </p:nvGraphicFramePr>
        <p:xfrm>
          <a:off x="467544" y="16288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5</a:t>
            </a:fld>
            <a:endParaRPr kumimoji="1" lang="ja-JP" altLang="en-US"/>
          </a:p>
        </p:txBody>
      </p:sp>
    </p:spTree>
    <p:extLst>
      <p:ext uri="{BB962C8B-B14F-4D97-AF65-F5344CB8AC3E}">
        <p14:creationId xmlns:p14="http://schemas.microsoft.com/office/powerpoint/2010/main" val="1515769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Linux</a:t>
            </a:r>
            <a:r>
              <a:rPr kumimoji="1" lang="ja-JP" altLang="en-US" dirty="0" smtClean="0"/>
              <a:t>　</a:t>
            </a:r>
            <a:r>
              <a:rPr kumimoji="1" lang="en-US" altLang="ja-JP" dirty="0" smtClean="0"/>
              <a:t>Must</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208120268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6</a:t>
            </a:fld>
            <a:endParaRPr kumimoji="1" lang="ja-JP" altLang="en-US"/>
          </a:p>
        </p:txBody>
      </p:sp>
    </p:spTree>
    <p:extLst>
      <p:ext uri="{BB962C8B-B14F-4D97-AF65-F5344CB8AC3E}">
        <p14:creationId xmlns:p14="http://schemas.microsoft.com/office/powerpoint/2010/main" val="801369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7</a:t>
            </a:fld>
            <a:endParaRPr kumimoji="1" lang="ja-JP" altLang="en-US"/>
          </a:p>
        </p:txBody>
      </p:sp>
    </p:spTree>
    <p:extLst>
      <p:ext uri="{BB962C8B-B14F-4D97-AF65-F5344CB8AC3E}">
        <p14:creationId xmlns:p14="http://schemas.microsoft.com/office/powerpoint/2010/main" val="342432409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6744</TotalTime>
  <Words>1294</Words>
  <Application>Microsoft Office PowerPoint</Application>
  <PresentationFormat>画面に合わせる (4:3)</PresentationFormat>
  <Paragraphs>91</Paragraphs>
  <Slides>7</Slides>
  <Notes>0</Notes>
  <HiddenSlides>1</HiddenSlides>
  <MMClips>0</MMClips>
  <ScaleCrop>false</ScaleCrop>
  <HeadingPairs>
    <vt:vector size="4" baseType="variant">
      <vt:variant>
        <vt:lpstr>テーマ</vt:lpstr>
      </vt:variant>
      <vt:variant>
        <vt:i4>1</vt:i4>
      </vt:variant>
      <vt:variant>
        <vt:lpstr>スライド タイトル</vt:lpstr>
      </vt:variant>
      <vt:variant>
        <vt:i4>7</vt:i4>
      </vt:variant>
    </vt:vector>
  </HeadingPairs>
  <TitlesOfParts>
    <vt:vector size="8" baseType="lpstr">
      <vt:lpstr>Office テーマ</vt:lpstr>
      <vt:lpstr>結果　ｂｓｄ　Can</vt:lpstr>
      <vt:lpstr>結果　ｂｓｄ　Can</vt:lpstr>
      <vt:lpstr>Bsd </vt:lpstr>
      <vt:lpstr>結果Linux　Can</vt:lpstr>
      <vt:lpstr>結果　Linux　Cannot</vt:lpstr>
      <vt:lpstr>Linux　Must</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研究発表</dc:title>
  <dc:creator>matsuura</dc:creator>
  <cp:lastModifiedBy>matsuura</cp:lastModifiedBy>
  <cp:revision>129</cp:revision>
  <dcterms:created xsi:type="dcterms:W3CDTF">2016-08-24T04:13:44Z</dcterms:created>
  <dcterms:modified xsi:type="dcterms:W3CDTF">2016-09-14T03:36:33Z</dcterms:modified>
</cp:coreProperties>
</file>