
<file path=[Content_Types].xml><?xml version="1.0" encoding="utf-8"?>
<Types xmlns="http://schemas.openxmlformats.org/package/2006/content-types">
  <Default Extension="xml" ContentType="application/xml"/>
  <Default Extension="png" ContentType="image/png"/>
  <Default Extension="rels" ContentType="application/vnd.openxmlformats-package.relationships+xml"/>
  <Default Extension="tiff" ContentType="image/tiff"/>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2" Type="http://schemas.openxmlformats.org/package/2006/relationships/metadata/core-properties" Target="docProps/core.xml"/><Relationship Id="rId3"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saveSubsetFonts="1" autoCompressPictures="0">
  <p:sldMasterIdLst>
    <p:sldMasterId id="2147483660" r:id="rId1"/>
  </p:sldMasterIdLst>
  <p:notesMasterIdLst>
    <p:notesMasterId r:id="rId15"/>
  </p:notesMasterIdLst>
  <p:handoutMasterIdLst>
    <p:handoutMasterId r:id="rId16"/>
  </p:handoutMasterIdLst>
  <p:sldIdLst>
    <p:sldId id="256" r:id="rId2"/>
    <p:sldId id="257" r:id="rId3"/>
    <p:sldId id="263" r:id="rId4"/>
    <p:sldId id="266" r:id="rId5"/>
    <p:sldId id="269" r:id="rId6"/>
    <p:sldId id="270" r:id="rId7"/>
    <p:sldId id="259" r:id="rId8"/>
    <p:sldId id="271" r:id="rId9"/>
    <p:sldId id="274" r:id="rId10"/>
    <p:sldId id="272" r:id="rId11"/>
    <p:sldId id="273" r:id="rId12"/>
    <p:sldId id="268" r:id="rId13"/>
    <p:sldId id="261" r:id="rId14"/>
  </p:sldIdLst>
  <p:sldSz cx="9144000" cy="6858000" type="screen4x3"/>
  <p:notesSz cx="6858000" cy="9144000"/>
  <p:defaultTextStyle>
    <a:defPPr>
      <a:defRPr lang="ja-JP"/>
    </a:defPPr>
    <a:lvl1pPr algn="l" rtl="0" eaLnBrk="0" fontAlgn="base" hangingPunct="0">
      <a:spcBef>
        <a:spcPct val="0"/>
      </a:spcBef>
      <a:spcAft>
        <a:spcPct val="0"/>
      </a:spcAft>
      <a:defRPr kumimoji="1" kern="1200">
        <a:solidFill>
          <a:schemeClr val="tx1"/>
        </a:solidFill>
        <a:latin typeface="Calibri" charset="0"/>
        <a:ea typeface="游ゴシック" charset="-128"/>
        <a:cs typeface="游ゴシック" charset="-128"/>
      </a:defRPr>
    </a:lvl1pPr>
    <a:lvl2pPr marL="457200" algn="l" rtl="0" eaLnBrk="0" fontAlgn="base" hangingPunct="0">
      <a:spcBef>
        <a:spcPct val="0"/>
      </a:spcBef>
      <a:spcAft>
        <a:spcPct val="0"/>
      </a:spcAft>
      <a:defRPr kumimoji="1" kern="1200">
        <a:solidFill>
          <a:schemeClr val="tx1"/>
        </a:solidFill>
        <a:latin typeface="Calibri" charset="0"/>
        <a:ea typeface="游ゴシック" charset="-128"/>
        <a:cs typeface="游ゴシック" charset="-128"/>
      </a:defRPr>
    </a:lvl2pPr>
    <a:lvl3pPr marL="914400" algn="l" rtl="0" eaLnBrk="0" fontAlgn="base" hangingPunct="0">
      <a:spcBef>
        <a:spcPct val="0"/>
      </a:spcBef>
      <a:spcAft>
        <a:spcPct val="0"/>
      </a:spcAft>
      <a:defRPr kumimoji="1" kern="1200">
        <a:solidFill>
          <a:schemeClr val="tx1"/>
        </a:solidFill>
        <a:latin typeface="Calibri" charset="0"/>
        <a:ea typeface="游ゴシック" charset="-128"/>
        <a:cs typeface="游ゴシック" charset="-128"/>
      </a:defRPr>
    </a:lvl3pPr>
    <a:lvl4pPr marL="1371600" algn="l" rtl="0" eaLnBrk="0" fontAlgn="base" hangingPunct="0">
      <a:spcBef>
        <a:spcPct val="0"/>
      </a:spcBef>
      <a:spcAft>
        <a:spcPct val="0"/>
      </a:spcAft>
      <a:defRPr kumimoji="1" kern="1200">
        <a:solidFill>
          <a:schemeClr val="tx1"/>
        </a:solidFill>
        <a:latin typeface="Calibri" charset="0"/>
        <a:ea typeface="游ゴシック" charset="-128"/>
        <a:cs typeface="游ゴシック" charset="-128"/>
      </a:defRPr>
    </a:lvl4pPr>
    <a:lvl5pPr marL="1828800" algn="l" rtl="0" eaLnBrk="0" fontAlgn="base" hangingPunct="0">
      <a:spcBef>
        <a:spcPct val="0"/>
      </a:spcBef>
      <a:spcAft>
        <a:spcPct val="0"/>
      </a:spcAft>
      <a:defRPr kumimoji="1" kern="1200">
        <a:solidFill>
          <a:schemeClr val="tx1"/>
        </a:solidFill>
        <a:latin typeface="Calibri" charset="0"/>
        <a:ea typeface="游ゴシック" charset="-128"/>
        <a:cs typeface="游ゴシック" charset="-128"/>
      </a:defRPr>
    </a:lvl5pPr>
    <a:lvl6pPr marL="2286000" algn="l" defTabSz="914400" rtl="0" eaLnBrk="1" latinLnBrk="0" hangingPunct="1">
      <a:defRPr kumimoji="1" kern="1200">
        <a:solidFill>
          <a:schemeClr val="tx1"/>
        </a:solidFill>
        <a:latin typeface="Calibri" charset="0"/>
        <a:ea typeface="游ゴシック" charset="-128"/>
        <a:cs typeface="游ゴシック" charset="-128"/>
      </a:defRPr>
    </a:lvl6pPr>
    <a:lvl7pPr marL="2743200" algn="l" defTabSz="914400" rtl="0" eaLnBrk="1" latinLnBrk="0" hangingPunct="1">
      <a:defRPr kumimoji="1" kern="1200">
        <a:solidFill>
          <a:schemeClr val="tx1"/>
        </a:solidFill>
        <a:latin typeface="Calibri" charset="0"/>
        <a:ea typeface="游ゴシック" charset="-128"/>
        <a:cs typeface="游ゴシック" charset="-128"/>
      </a:defRPr>
    </a:lvl7pPr>
    <a:lvl8pPr marL="3200400" algn="l" defTabSz="914400" rtl="0" eaLnBrk="1" latinLnBrk="0" hangingPunct="1">
      <a:defRPr kumimoji="1" kern="1200">
        <a:solidFill>
          <a:schemeClr val="tx1"/>
        </a:solidFill>
        <a:latin typeface="Calibri" charset="0"/>
        <a:ea typeface="游ゴシック" charset="-128"/>
        <a:cs typeface="游ゴシック" charset="-128"/>
      </a:defRPr>
    </a:lvl8pPr>
    <a:lvl9pPr marL="3657600" algn="l" defTabSz="914400" rtl="0" eaLnBrk="1" latinLnBrk="0" hangingPunct="1">
      <a:defRPr kumimoji="1" kern="1200">
        <a:solidFill>
          <a:schemeClr val="tx1"/>
        </a:solidFill>
        <a:latin typeface="Calibri" charset="0"/>
        <a:ea typeface="游ゴシック" charset="-128"/>
        <a:cs typeface="游ゴシック" charset="-128"/>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21463"/>
    <p:restoredTop sz="80092"/>
  </p:normalViewPr>
  <p:slideViewPr>
    <p:cSldViewPr snapToGrid="0" snapToObjects="1">
      <p:cViewPr>
        <p:scale>
          <a:sx n="55" d="100"/>
          <a:sy n="55" d="100"/>
        </p:scale>
        <p:origin x="2944" y="920"/>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9" Type="http://schemas.openxmlformats.org/officeDocument/2006/relationships/slide" Target="slides/slide8.xml"/><Relationship Id="rId20" Type="http://schemas.openxmlformats.org/officeDocument/2006/relationships/tableStyles" Target="tableStyles.xml"/><Relationship Id="rId10" Type="http://schemas.openxmlformats.org/officeDocument/2006/relationships/slide" Target="slides/slide9.xml"/><Relationship Id="rId11" Type="http://schemas.openxmlformats.org/officeDocument/2006/relationships/slide" Target="slides/slide10.xml"/><Relationship Id="rId12" Type="http://schemas.openxmlformats.org/officeDocument/2006/relationships/slide" Target="slides/slide11.xml"/><Relationship Id="rId13" Type="http://schemas.openxmlformats.org/officeDocument/2006/relationships/slide" Target="slides/slide12.xml"/><Relationship Id="rId14" Type="http://schemas.openxmlformats.org/officeDocument/2006/relationships/slide" Target="slides/slide13.xml"/><Relationship Id="rId15" Type="http://schemas.openxmlformats.org/officeDocument/2006/relationships/notesMaster" Target="notesMasters/notesMaster1.xml"/><Relationship Id="rId16" Type="http://schemas.openxmlformats.org/officeDocument/2006/relationships/handoutMaster" Target="handoutMasters/handoutMaster1.xml"/><Relationship Id="rId17" Type="http://schemas.openxmlformats.org/officeDocument/2006/relationships/presProps" Target="presProps.xml"/><Relationship Id="rId18" Type="http://schemas.openxmlformats.org/officeDocument/2006/relationships/viewProps" Target="viewProps.xml"/><Relationship Id="rId19" Type="http://schemas.openxmlformats.org/officeDocument/2006/relationships/theme" Target="theme/theme1.xml"/><Relationship Id="rId1" Type="http://schemas.openxmlformats.org/officeDocument/2006/relationships/slideMaster" Target="slideMasters/slideMaster1.xml"/><Relationship Id="rId2" Type="http://schemas.openxmlformats.org/officeDocument/2006/relationships/slide" Target="slides/slide1.xml"/><Relationship Id="rId3" Type="http://schemas.openxmlformats.org/officeDocument/2006/relationships/slide" Target="slides/slide2.xml"/><Relationship Id="rId4" Type="http://schemas.openxmlformats.org/officeDocument/2006/relationships/slide" Target="slides/slide3.xml"/><Relationship Id="rId5" Type="http://schemas.openxmlformats.org/officeDocument/2006/relationships/slide" Target="slides/slide4.xml"/><Relationship Id="rId6" Type="http://schemas.openxmlformats.org/officeDocument/2006/relationships/slide" Target="slides/slide5.xml"/><Relationship Id="rId7" Type="http://schemas.openxmlformats.org/officeDocument/2006/relationships/slide" Target="slides/slide6.xml"/><Relationship Id="rId8" Type="http://schemas.openxmlformats.org/officeDocument/2006/relationships/slide" Target="slides/slide7.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ヘッダー プレースホルダー 1"/>
          <p:cNvSpPr>
            <a:spLocks noGrp="1"/>
          </p:cNvSpPr>
          <p:nvPr>
            <p:ph type="hdr" sz="quarter"/>
          </p:nvPr>
        </p:nvSpPr>
        <p:spPr>
          <a:xfrm>
            <a:off x="0" y="0"/>
            <a:ext cx="2971800" cy="458788"/>
          </a:xfrm>
          <a:prstGeom prst="rect">
            <a:avLst/>
          </a:prstGeom>
        </p:spPr>
        <p:txBody>
          <a:bodyPr vert="horz" lIns="91440" tIns="45720" rIns="91440" bIns="45720" rtlCol="0"/>
          <a:lstStyle>
            <a:lvl1pPr algn="l" eaLnBrk="1" fontAlgn="auto" hangingPunct="1">
              <a:spcBef>
                <a:spcPts val="0"/>
              </a:spcBef>
              <a:spcAft>
                <a:spcPts val="0"/>
              </a:spcAft>
              <a:defRPr sz="1200" smtClean="0">
                <a:latin typeface="+mn-lt"/>
                <a:ea typeface="+mn-ea"/>
                <a:cs typeface="+mn-cs"/>
              </a:defRPr>
            </a:lvl1pPr>
          </a:lstStyle>
          <a:p>
            <a:pPr>
              <a:defRPr/>
            </a:pPr>
            <a:endParaRPr lang="ja-JP" altLang="en-US"/>
          </a:p>
        </p:txBody>
      </p:sp>
      <p:sp>
        <p:nvSpPr>
          <p:cNvPr id="3" name="日付プレースホルダー 2"/>
          <p:cNvSpPr>
            <a:spLocks noGrp="1"/>
          </p:cNvSpPr>
          <p:nvPr>
            <p:ph type="dt" sz="quarter" idx="1"/>
          </p:nvPr>
        </p:nvSpPr>
        <p:spPr>
          <a:xfrm>
            <a:off x="3884613" y="0"/>
            <a:ext cx="2971800" cy="458788"/>
          </a:xfrm>
          <a:prstGeom prst="rect">
            <a:avLst/>
          </a:prstGeom>
        </p:spPr>
        <p:txBody>
          <a:bodyPr vert="horz" lIns="91440" tIns="45720" rIns="91440" bIns="45720" rtlCol="0"/>
          <a:lstStyle>
            <a:lvl1pPr algn="r" eaLnBrk="1" fontAlgn="auto" hangingPunct="1">
              <a:spcBef>
                <a:spcPts val="0"/>
              </a:spcBef>
              <a:spcAft>
                <a:spcPts val="0"/>
              </a:spcAft>
              <a:defRPr sz="1200" smtClean="0">
                <a:latin typeface="+mn-lt"/>
                <a:ea typeface="+mn-ea"/>
                <a:cs typeface="+mn-cs"/>
              </a:defRPr>
            </a:lvl1pPr>
          </a:lstStyle>
          <a:p>
            <a:pPr>
              <a:defRPr/>
            </a:pPr>
            <a:fld id="{550D5C38-D825-9A41-8CE0-A2C4FD169782}" type="datetimeFigureOut">
              <a:rPr lang="ja-JP" altLang="en-US"/>
              <a:pPr>
                <a:defRPr/>
              </a:pPr>
              <a:t>2017/4/13</a:t>
            </a:fld>
            <a:endParaRPr lang="ja-JP" altLang="en-US"/>
          </a:p>
        </p:txBody>
      </p:sp>
      <p:sp>
        <p:nvSpPr>
          <p:cNvPr id="4" name="フッター プレースホルダー 3"/>
          <p:cNvSpPr>
            <a:spLocks noGrp="1"/>
          </p:cNvSpPr>
          <p:nvPr>
            <p:ph type="ftr" sz="quarter" idx="2"/>
          </p:nvPr>
        </p:nvSpPr>
        <p:spPr>
          <a:xfrm>
            <a:off x="0" y="8685213"/>
            <a:ext cx="2971800" cy="458787"/>
          </a:xfrm>
          <a:prstGeom prst="rect">
            <a:avLst/>
          </a:prstGeom>
        </p:spPr>
        <p:txBody>
          <a:bodyPr vert="horz" lIns="91440" tIns="45720" rIns="91440" bIns="45720" rtlCol="0" anchor="b"/>
          <a:lstStyle>
            <a:lvl1pPr algn="l" eaLnBrk="1" fontAlgn="auto" hangingPunct="1">
              <a:spcBef>
                <a:spcPts val="0"/>
              </a:spcBef>
              <a:spcAft>
                <a:spcPts val="0"/>
              </a:spcAft>
              <a:defRPr sz="1200" smtClean="0">
                <a:latin typeface="+mn-lt"/>
                <a:ea typeface="+mn-ea"/>
                <a:cs typeface="+mn-cs"/>
              </a:defRPr>
            </a:lvl1pPr>
          </a:lstStyle>
          <a:p>
            <a:pPr>
              <a:defRPr/>
            </a:pPr>
            <a:endParaRPr lang="ja-JP" altLang="en-US"/>
          </a:p>
        </p:txBody>
      </p:sp>
      <p:sp>
        <p:nvSpPr>
          <p:cNvPr id="5" name="スライド番号プレースホルダー 4"/>
          <p:cNvSpPr>
            <a:spLocks noGrp="1"/>
          </p:cNvSpPr>
          <p:nvPr>
            <p:ph type="sldNum" sz="quarter" idx="3"/>
          </p:nvPr>
        </p:nvSpPr>
        <p:spPr>
          <a:xfrm>
            <a:off x="3884613" y="8685213"/>
            <a:ext cx="2971800" cy="458787"/>
          </a:xfrm>
          <a:prstGeom prst="rect">
            <a:avLst/>
          </a:prstGeom>
        </p:spPr>
        <p:txBody>
          <a:bodyPr vert="horz" lIns="91440" tIns="45720" rIns="91440" bIns="45720" rtlCol="0" anchor="b"/>
          <a:lstStyle>
            <a:lvl1pPr algn="r" eaLnBrk="1" fontAlgn="auto" hangingPunct="1">
              <a:spcBef>
                <a:spcPts val="0"/>
              </a:spcBef>
              <a:spcAft>
                <a:spcPts val="0"/>
              </a:spcAft>
              <a:defRPr sz="1200" smtClean="0">
                <a:latin typeface="+mn-lt"/>
                <a:ea typeface="+mn-ea"/>
                <a:cs typeface="+mn-cs"/>
              </a:defRPr>
            </a:lvl1pPr>
          </a:lstStyle>
          <a:p>
            <a:pPr>
              <a:defRPr/>
            </a:pPr>
            <a:fld id="{4175F4E8-DA3E-F440-AC67-722A485C5F06}" type="slidenum">
              <a:rPr lang="ja-JP" altLang="en-US"/>
              <a:pPr>
                <a:defRPr/>
              </a:pPr>
              <a:t>‹#›</a:t>
            </a:fld>
            <a:endParaRPr lang="ja-JP" altLang="en-US"/>
          </a:p>
        </p:txBody>
      </p:sp>
    </p:spTree>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ヘッダー プレースホルダー 1"/>
          <p:cNvSpPr>
            <a:spLocks noGrp="1"/>
          </p:cNvSpPr>
          <p:nvPr>
            <p:ph type="hdr" sz="quarter"/>
          </p:nvPr>
        </p:nvSpPr>
        <p:spPr>
          <a:xfrm>
            <a:off x="0" y="0"/>
            <a:ext cx="2971800" cy="458788"/>
          </a:xfrm>
          <a:prstGeom prst="rect">
            <a:avLst/>
          </a:prstGeom>
        </p:spPr>
        <p:txBody>
          <a:bodyPr vert="horz" lIns="91440" tIns="45720" rIns="91440" bIns="45720" rtlCol="0"/>
          <a:lstStyle>
            <a:lvl1pPr algn="l" eaLnBrk="1" fontAlgn="auto" hangingPunct="1">
              <a:spcBef>
                <a:spcPts val="0"/>
              </a:spcBef>
              <a:spcAft>
                <a:spcPts val="0"/>
              </a:spcAft>
              <a:defRPr sz="1200" smtClean="0">
                <a:latin typeface="+mn-lt"/>
                <a:ea typeface="+mn-ea"/>
                <a:cs typeface="+mn-cs"/>
              </a:defRPr>
            </a:lvl1pPr>
          </a:lstStyle>
          <a:p>
            <a:pPr>
              <a:defRPr/>
            </a:pPr>
            <a:endParaRPr lang="ja-JP" altLang="en-US"/>
          </a:p>
        </p:txBody>
      </p:sp>
      <p:sp>
        <p:nvSpPr>
          <p:cNvPr id="3" name="日付プレースホルダー 2"/>
          <p:cNvSpPr>
            <a:spLocks noGrp="1"/>
          </p:cNvSpPr>
          <p:nvPr>
            <p:ph type="dt" idx="1"/>
          </p:nvPr>
        </p:nvSpPr>
        <p:spPr>
          <a:xfrm>
            <a:off x="3884613" y="0"/>
            <a:ext cx="2971800" cy="458788"/>
          </a:xfrm>
          <a:prstGeom prst="rect">
            <a:avLst/>
          </a:prstGeom>
        </p:spPr>
        <p:txBody>
          <a:bodyPr vert="horz" lIns="91440" tIns="45720" rIns="91440" bIns="45720" rtlCol="0"/>
          <a:lstStyle>
            <a:lvl1pPr algn="r" eaLnBrk="1" fontAlgn="auto" hangingPunct="1">
              <a:spcBef>
                <a:spcPts val="0"/>
              </a:spcBef>
              <a:spcAft>
                <a:spcPts val="0"/>
              </a:spcAft>
              <a:defRPr sz="1200" smtClean="0">
                <a:latin typeface="+mn-lt"/>
                <a:ea typeface="+mn-ea"/>
                <a:cs typeface="+mn-cs"/>
              </a:defRPr>
            </a:lvl1pPr>
          </a:lstStyle>
          <a:p>
            <a:pPr>
              <a:defRPr/>
            </a:pPr>
            <a:fld id="{B20F27C9-EADB-8545-B6A0-AF983A5AE530}" type="datetimeFigureOut">
              <a:rPr lang="ja-JP" altLang="en-US"/>
              <a:pPr>
                <a:defRPr/>
              </a:pPr>
              <a:t>2017/4/13</a:t>
            </a:fld>
            <a:endParaRPr lang="ja-JP" altLang="en-US"/>
          </a:p>
        </p:txBody>
      </p:sp>
      <p:sp>
        <p:nvSpPr>
          <p:cNvPr id="4" name="スライド イメージ プレースホルダー 3"/>
          <p:cNvSpPr>
            <a:spLocks noGrp="1" noRot="1" noChangeAspect="1"/>
          </p:cNvSpPr>
          <p:nvPr>
            <p:ph type="sldImg" idx="2"/>
          </p:nvPr>
        </p:nvSpPr>
        <p:spPr>
          <a:xfrm>
            <a:off x="1371600" y="1143000"/>
            <a:ext cx="4114800" cy="3086100"/>
          </a:xfrm>
          <a:prstGeom prst="rect">
            <a:avLst/>
          </a:prstGeom>
          <a:noFill/>
          <a:ln w="12700">
            <a:solidFill>
              <a:prstClr val="black"/>
            </a:solidFill>
          </a:ln>
        </p:spPr>
        <p:txBody>
          <a:bodyPr vert="horz" lIns="91440" tIns="45720" rIns="91440" bIns="45720" rtlCol="0" anchor="ctr"/>
          <a:lstStyle/>
          <a:p>
            <a:pPr lvl="0"/>
            <a:endParaRPr lang="ja-JP" altLang="en-US" noProof="0" smtClean="0"/>
          </a:p>
        </p:txBody>
      </p:sp>
      <p:sp>
        <p:nvSpPr>
          <p:cNvPr id="5" name="ノート プレースホルダー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ja-JP" altLang="en-US" noProof="0" smtClean="0"/>
              <a:t>マスター テキストの書式設定</a:t>
            </a:r>
          </a:p>
          <a:p>
            <a:pPr lvl="1"/>
            <a:r>
              <a:rPr lang="ja-JP" altLang="en-US" noProof="0" smtClean="0"/>
              <a:t>第 </a:t>
            </a:r>
            <a:r>
              <a:rPr lang="en-US" altLang="ja-JP" noProof="0" smtClean="0"/>
              <a:t>2 </a:t>
            </a:r>
            <a:r>
              <a:rPr lang="ja-JP" altLang="en-US" noProof="0" smtClean="0"/>
              <a:t>レベル</a:t>
            </a:r>
          </a:p>
          <a:p>
            <a:pPr lvl="2"/>
            <a:r>
              <a:rPr lang="ja-JP" altLang="en-US" noProof="0" smtClean="0"/>
              <a:t>第 </a:t>
            </a:r>
            <a:r>
              <a:rPr lang="en-US" altLang="ja-JP" noProof="0" smtClean="0"/>
              <a:t>3 </a:t>
            </a:r>
            <a:r>
              <a:rPr lang="ja-JP" altLang="en-US" noProof="0" smtClean="0"/>
              <a:t>レベル</a:t>
            </a:r>
          </a:p>
          <a:p>
            <a:pPr lvl="3"/>
            <a:r>
              <a:rPr lang="ja-JP" altLang="en-US" noProof="0" smtClean="0"/>
              <a:t>第 </a:t>
            </a:r>
            <a:r>
              <a:rPr lang="en-US" altLang="ja-JP" noProof="0" smtClean="0"/>
              <a:t>4 </a:t>
            </a:r>
            <a:r>
              <a:rPr lang="ja-JP" altLang="en-US" noProof="0" smtClean="0"/>
              <a:t>レベル</a:t>
            </a:r>
          </a:p>
          <a:p>
            <a:pPr lvl="4"/>
            <a:r>
              <a:rPr lang="ja-JP" altLang="en-US" noProof="0" smtClean="0"/>
              <a:t>第 </a:t>
            </a:r>
            <a:r>
              <a:rPr lang="en-US" altLang="ja-JP" noProof="0" smtClean="0"/>
              <a:t>5 </a:t>
            </a:r>
            <a:r>
              <a:rPr lang="ja-JP" altLang="en-US" noProof="0" smtClean="0"/>
              <a:t>レベル</a:t>
            </a:r>
          </a:p>
        </p:txBody>
      </p:sp>
      <p:sp>
        <p:nvSpPr>
          <p:cNvPr id="6" name="フッター プレースホルダー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eaLnBrk="1" fontAlgn="auto" hangingPunct="1">
              <a:spcBef>
                <a:spcPts val="0"/>
              </a:spcBef>
              <a:spcAft>
                <a:spcPts val="0"/>
              </a:spcAft>
              <a:defRPr sz="1200" smtClean="0">
                <a:latin typeface="+mn-lt"/>
                <a:ea typeface="+mn-ea"/>
                <a:cs typeface="+mn-cs"/>
              </a:defRPr>
            </a:lvl1pPr>
          </a:lstStyle>
          <a:p>
            <a:pPr>
              <a:defRPr/>
            </a:pPr>
            <a:endParaRPr lang="ja-JP" altLang="en-US"/>
          </a:p>
        </p:txBody>
      </p:sp>
      <p:sp>
        <p:nvSpPr>
          <p:cNvPr id="7" name="スライド番号プレースホルダー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eaLnBrk="1" fontAlgn="auto" hangingPunct="1">
              <a:spcBef>
                <a:spcPts val="0"/>
              </a:spcBef>
              <a:spcAft>
                <a:spcPts val="0"/>
              </a:spcAft>
              <a:defRPr sz="1200" smtClean="0">
                <a:latin typeface="+mn-lt"/>
                <a:ea typeface="+mn-ea"/>
                <a:cs typeface="+mn-cs"/>
              </a:defRPr>
            </a:lvl1pPr>
          </a:lstStyle>
          <a:p>
            <a:pPr>
              <a:defRPr/>
            </a:pPr>
            <a:fld id="{2FC108F2-CC1C-BA42-B3CF-ABE80C143A33}" type="slidenum">
              <a:rPr lang="ja-JP" altLang="en-US"/>
              <a:pPr>
                <a:defRPr/>
              </a:pPr>
              <a:t>‹#›</a:t>
            </a:fld>
            <a:endParaRPr lang="ja-JP" altLang="en-US"/>
          </a:p>
        </p:txBody>
      </p:sp>
    </p:spTree>
  </p:cSld>
  <p:clrMap bg1="lt1" tx1="dk1" bg2="lt2" tx2="dk2" accent1="accent1" accent2="accent2" accent3="accent3" accent4="accent4" accent5="accent5" accent6="accent6" hlink="hlink" folHlink="folHlink"/>
  <p:notesStyle>
    <a:lvl1pPr algn="l" rtl="0" fontAlgn="base">
      <a:spcBef>
        <a:spcPct val="30000"/>
      </a:spcBef>
      <a:spcAft>
        <a:spcPct val="0"/>
      </a:spcAft>
      <a:defRPr kumimoji="1" sz="1200" kern="1200">
        <a:solidFill>
          <a:schemeClr val="tx1"/>
        </a:solidFill>
        <a:latin typeface="+mn-lt"/>
        <a:ea typeface="+mn-ea"/>
        <a:cs typeface="Yu Gothic" charset="-128"/>
      </a:defRPr>
    </a:lvl1pPr>
    <a:lvl2pPr marL="457200" algn="l" rtl="0" fontAlgn="base">
      <a:spcBef>
        <a:spcPct val="30000"/>
      </a:spcBef>
      <a:spcAft>
        <a:spcPct val="0"/>
      </a:spcAft>
      <a:defRPr kumimoji="1" sz="1200" kern="1200">
        <a:solidFill>
          <a:schemeClr val="tx1"/>
        </a:solidFill>
        <a:latin typeface="+mn-lt"/>
        <a:ea typeface="+mn-ea"/>
        <a:cs typeface="Yu Gothic" charset="-128"/>
      </a:defRPr>
    </a:lvl2pPr>
    <a:lvl3pPr marL="914400" algn="l" rtl="0" fontAlgn="base">
      <a:spcBef>
        <a:spcPct val="30000"/>
      </a:spcBef>
      <a:spcAft>
        <a:spcPct val="0"/>
      </a:spcAft>
      <a:defRPr kumimoji="1" sz="1200" kern="1200">
        <a:solidFill>
          <a:schemeClr val="tx1"/>
        </a:solidFill>
        <a:latin typeface="+mn-lt"/>
        <a:ea typeface="+mn-ea"/>
        <a:cs typeface="Yu Gothic" charset="-128"/>
      </a:defRPr>
    </a:lvl3pPr>
    <a:lvl4pPr marL="1371600" algn="l" rtl="0" fontAlgn="base">
      <a:spcBef>
        <a:spcPct val="30000"/>
      </a:spcBef>
      <a:spcAft>
        <a:spcPct val="0"/>
      </a:spcAft>
      <a:defRPr kumimoji="1" sz="1200" kern="1200">
        <a:solidFill>
          <a:schemeClr val="tx1"/>
        </a:solidFill>
        <a:latin typeface="+mn-lt"/>
        <a:ea typeface="+mn-ea"/>
        <a:cs typeface="Yu Gothic" charset="-128"/>
      </a:defRPr>
    </a:lvl4pPr>
    <a:lvl5pPr marL="1828800" algn="l" rtl="0" fontAlgn="base">
      <a:spcBef>
        <a:spcPct val="30000"/>
      </a:spcBef>
      <a:spcAft>
        <a:spcPct val="0"/>
      </a:spcAft>
      <a:defRPr kumimoji="1" sz="1200" kern="1200">
        <a:solidFill>
          <a:schemeClr val="tx1"/>
        </a:solidFill>
        <a:latin typeface="+mn-lt"/>
        <a:ea typeface="+mn-ea"/>
        <a:cs typeface="Yu Gothic" charset="-128"/>
      </a:defRPr>
    </a:lvl5pPr>
    <a:lvl6pPr marL="2286000" algn="l" defTabSz="914400" rtl="0" eaLnBrk="1" latinLnBrk="0" hangingPunct="1">
      <a:defRPr kumimoji="1" sz="1200" kern="1200">
        <a:solidFill>
          <a:schemeClr val="tx1"/>
        </a:solidFill>
        <a:latin typeface="+mn-lt"/>
        <a:ea typeface="+mn-ea"/>
        <a:cs typeface="+mn-cs"/>
      </a:defRPr>
    </a:lvl6pPr>
    <a:lvl7pPr marL="2743200" algn="l" defTabSz="914400" rtl="0" eaLnBrk="1" latinLnBrk="0" hangingPunct="1">
      <a:defRPr kumimoji="1" sz="1200" kern="1200">
        <a:solidFill>
          <a:schemeClr val="tx1"/>
        </a:solidFill>
        <a:latin typeface="+mn-lt"/>
        <a:ea typeface="+mn-ea"/>
        <a:cs typeface="+mn-cs"/>
      </a:defRPr>
    </a:lvl7pPr>
    <a:lvl8pPr marL="3200400" algn="l" defTabSz="914400" rtl="0" eaLnBrk="1" latinLnBrk="0" hangingPunct="1">
      <a:defRPr kumimoji="1" sz="1200" kern="1200">
        <a:solidFill>
          <a:schemeClr val="tx1"/>
        </a:solidFill>
        <a:latin typeface="+mn-lt"/>
        <a:ea typeface="+mn-ea"/>
        <a:cs typeface="+mn-cs"/>
      </a:defRPr>
    </a:lvl8pPr>
    <a:lvl9pPr marL="3657600" algn="l" defTabSz="914400" rtl="0" eaLnBrk="1" latinLnBrk="0" hangingPunct="1">
      <a:defRPr kumimoji="1"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xml"/></Relationships>
</file>

<file path=ppt/notesSlides/_rels/notesSlide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4.xml"/></Relationships>
</file>

<file path=ppt/notesSlides/_rels/notesSlide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5.xml"/></Relationships>
</file>

<file path=ppt/notesSlides/_rels/notesSlide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2.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endParaRPr kumimoji="1" lang="ja-JP" altLang="en-US" dirty="0"/>
          </a:p>
        </p:txBody>
      </p:sp>
      <p:sp>
        <p:nvSpPr>
          <p:cNvPr id="4" name="スライド番号プレースホルダー 3"/>
          <p:cNvSpPr>
            <a:spLocks noGrp="1"/>
          </p:cNvSpPr>
          <p:nvPr>
            <p:ph type="sldNum" sz="quarter" idx="10"/>
          </p:nvPr>
        </p:nvSpPr>
        <p:spPr/>
        <p:txBody>
          <a:bodyPr/>
          <a:lstStyle/>
          <a:p>
            <a:pPr>
              <a:defRPr/>
            </a:pPr>
            <a:fld id="{2FC108F2-CC1C-BA42-B3CF-ABE80C143A33}" type="slidenum">
              <a:rPr lang="ja-JP" altLang="en-US" smtClean="0"/>
              <a:pPr>
                <a:defRPr/>
              </a:pPr>
              <a:t>1</a:t>
            </a:fld>
            <a:endParaRPr lang="ja-JP" altLang="en-US"/>
          </a:p>
        </p:txBody>
      </p:sp>
    </p:spTree>
    <p:extLst>
      <p:ext uri="{BB962C8B-B14F-4D97-AF65-F5344CB8AC3E}">
        <p14:creationId xmlns:p14="http://schemas.microsoft.com/office/powerpoint/2010/main" val="1972962127"/>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r>
              <a:rPr kumimoji="1" lang="ja-JP" altLang="en-US" dirty="0" smtClean="0"/>
              <a:t>可用性</a:t>
            </a:r>
            <a:endParaRPr kumimoji="1" lang="ja-JP" altLang="en-US" dirty="0"/>
          </a:p>
        </p:txBody>
      </p:sp>
      <p:sp>
        <p:nvSpPr>
          <p:cNvPr id="4" name="スライド番号プレースホルダー 3"/>
          <p:cNvSpPr>
            <a:spLocks noGrp="1"/>
          </p:cNvSpPr>
          <p:nvPr>
            <p:ph type="sldNum" sz="quarter" idx="10"/>
          </p:nvPr>
        </p:nvSpPr>
        <p:spPr/>
        <p:txBody>
          <a:bodyPr/>
          <a:lstStyle/>
          <a:p>
            <a:pPr>
              <a:defRPr/>
            </a:pPr>
            <a:fld id="{2FC108F2-CC1C-BA42-B3CF-ABE80C143A33}" type="slidenum">
              <a:rPr lang="ja-JP" altLang="en-US" smtClean="0"/>
              <a:pPr>
                <a:defRPr/>
              </a:pPr>
              <a:t>4</a:t>
            </a:fld>
            <a:endParaRPr lang="ja-JP" altLang="en-US"/>
          </a:p>
        </p:txBody>
      </p:sp>
    </p:spTree>
    <p:extLst>
      <p:ext uri="{BB962C8B-B14F-4D97-AF65-F5344CB8AC3E}">
        <p14:creationId xmlns:p14="http://schemas.microsoft.com/office/powerpoint/2010/main" val="361730284"/>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endParaRPr kumimoji="1" lang="ja-JP" altLang="en-US" dirty="0"/>
          </a:p>
        </p:txBody>
      </p:sp>
      <p:sp>
        <p:nvSpPr>
          <p:cNvPr id="4" name="スライド番号プレースホルダー 3"/>
          <p:cNvSpPr>
            <a:spLocks noGrp="1"/>
          </p:cNvSpPr>
          <p:nvPr>
            <p:ph type="sldNum" sz="quarter" idx="10"/>
          </p:nvPr>
        </p:nvSpPr>
        <p:spPr/>
        <p:txBody>
          <a:bodyPr/>
          <a:lstStyle/>
          <a:p>
            <a:pPr>
              <a:defRPr/>
            </a:pPr>
            <a:fld id="{2FC108F2-CC1C-BA42-B3CF-ABE80C143A33}" type="slidenum">
              <a:rPr lang="ja-JP" altLang="en-US" smtClean="0"/>
              <a:pPr>
                <a:defRPr/>
              </a:pPr>
              <a:t>5</a:t>
            </a:fld>
            <a:endParaRPr lang="ja-JP" altLang="en-US"/>
          </a:p>
        </p:txBody>
      </p:sp>
    </p:spTree>
    <p:extLst>
      <p:ext uri="{BB962C8B-B14F-4D97-AF65-F5344CB8AC3E}">
        <p14:creationId xmlns:p14="http://schemas.microsoft.com/office/powerpoint/2010/main" val="597059858"/>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r>
              <a:rPr kumimoji="1" lang="en-US" altLang="ja-JP" dirty="0" smtClean="0"/>
              <a:t>RE</a:t>
            </a:r>
          </a:p>
          <a:p>
            <a:r>
              <a:rPr kumimoji="1" lang="en-US" altLang="ja-JP" dirty="0" smtClean="0"/>
              <a:t>ESEM</a:t>
            </a:r>
            <a:endParaRPr kumimoji="1" lang="ja-JP" altLang="en-US" dirty="0"/>
          </a:p>
        </p:txBody>
      </p:sp>
      <p:sp>
        <p:nvSpPr>
          <p:cNvPr id="4" name="スライド番号プレースホルダー 3"/>
          <p:cNvSpPr>
            <a:spLocks noGrp="1"/>
          </p:cNvSpPr>
          <p:nvPr>
            <p:ph type="sldNum" sz="quarter" idx="10"/>
          </p:nvPr>
        </p:nvSpPr>
        <p:spPr/>
        <p:txBody>
          <a:bodyPr/>
          <a:lstStyle/>
          <a:p>
            <a:pPr>
              <a:defRPr/>
            </a:pPr>
            <a:fld id="{2FC108F2-CC1C-BA42-B3CF-ABE80C143A33}" type="slidenum">
              <a:rPr lang="ja-JP" altLang="en-US" smtClean="0"/>
              <a:pPr>
                <a:defRPr/>
              </a:pPr>
              <a:t>12</a:t>
            </a:fld>
            <a:endParaRPr lang="ja-JP" altLang="en-US"/>
          </a:p>
        </p:txBody>
      </p:sp>
    </p:spTree>
    <p:extLst>
      <p:ext uri="{BB962C8B-B14F-4D97-AF65-F5344CB8AC3E}">
        <p14:creationId xmlns:p14="http://schemas.microsoft.com/office/powerpoint/2010/main" val="367043333"/>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タイトル スライド">
    <p:spTree>
      <p:nvGrpSpPr>
        <p:cNvPr id="1" name=""/>
        <p:cNvGrpSpPr/>
        <p:nvPr/>
      </p:nvGrpSpPr>
      <p:grpSpPr>
        <a:xfrm>
          <a:off x="0" y="0"/>
          <a:ext cx="0" cy="0"/>
          <a:chOff x="0" y="0"/>
          <a:chExt cx="0" cy="0"/>
        </a:xfrm>
      </p:grpSpPr>
      <p:sp>
        <p:nvSpPr>
          <p:cNvPr id="2" name="Title 1"/>
          <p:cNvSpPr>
            <a:spLocks noGrp="1"/>
          </p:cNvSpPr>
          <p:nvPr>
            <p:ph type="ctrTitle"/>
          </p:nvPr>
        </p:nvSpPr>
        <p:spPr>
          <a:xfrm>
            <a:off x="685800" y="858644"/>
            <a:ext cx="7772400" cy="2651319"/>
          </a:xfrm>
        </p:spPr>
        <p:txBody>
          <a:bodyPr/>
          <a:lstStyle>
            <a:lvl1pPr algn="ctr">
              <a:defRPr sz="4800" b="1" i="0">
                <a:latin typeface="Hiragino Sans W5" charset="-128"/>
                <a:ea typeface="Hiragino Sans W5" charset="-128"/>
                <a:cs typeface="Hiragino Sans W5" charset="-128"/>
              </a:defRPr>
            </a:lvl1pPr>
          </a:lstStyle>
          <a:p>
            <a:r>
              <a:rPr lang="ja-JP" altLang="en-US" dirty="0" smtClean="0"/>
              <a:t>マスター タイトルの書式設定</a:t>
            </a:r>
            <a:endParaRPr lang="en-US" dirty="0"/>
          </a:p>
        </p:txBody>
      </p:sp>
      <p:sp>
        <p:nvSpPr>
          <p:cNvPr id="3" name="Subtitle 2"/>
          <p:cNvSpPr>
            <a:spLocks noGrp="1"/>
          </p:cNvSpPr>
          <p:nvPr>
            <p:ph type="subTitle" idx="1"/>
          </p:nvPr>
        </p:nvSpPr>
        <p:spPr>
          <a:xfrm>
            <a:off x="1143000" y="3602038"/>
            <a:ext cx="6858000" cy="1655762"/>
          </a:xfrm>
        </p:spPr>
        <p:txBody>
          <a:bodyPr/>
          <a:lstStyle>
            <a:lvl1pPr marL="0" indent="0" algn="ctr">
              <a:buNone/>
              <a:defRPr sz="2400" b="0" i="0">
                <a:latin typeface="Hiragino Kaku Gothic Pro W3" charset="-128"/>
                <a:ea typeface="Hiragino Kaku Gothic Pro W3" charset="-128"/>
                <a:cs typeface="Hiragino Kaku Gothic Pro W3" charset="-128"/>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ja-JP" altLang="en-US" dirty="0" smtClean="0"/>
              <a:t>マスター サブタイトルの書式設定</a:t>
            </a:r>
            <a:endParaRPr lang="en-US" dirty="0"/>
          </a:p>
        </p:txBody>
      </p:sp>
      <p:sp>
        <p:nvSpPr>
          <p:cNvPr id="4" name="Date Placeholder 3"/>
          <p:cNvSpPr>
            <a:spLocks noGrp="1"/>
          </p:cNvSpPr>
          <p:nvPr>
            <p:ph type="dt" sz="half" idx="10"/>
          </p:nvPr>
        </p:nvSpPr>
        <p:spPr/>
        <p:txBody>
          <a:bodyPr/>
          <a:lstStyle>
            <a:lvl1pPr>
              <a:defRPr/>
            </a:lvl1pPr>
          </a:lstStyle>
          <a:p>
            <a:pPr>
              <a:defRPr/>
            </a:pPr>
            <a:fld id="{D17B3C9C-6B48-A642-AFFD-F929E0B34C4B}" type="datetime1">
              <a:rPr lang="ja-JP" altLang="en-US" smtClean="0"/>
              <a:t>2017/4/13</a:t>
            </a:fld>
            <a:endParaRPr lang="ja-JP" altLang="en-US"/>
          </a:p>
        </p:txBody>
      </p:sp>
      <p:sp>
        <p:nvSpPr>
          <p:cNvPr id="5" name="Footer Placeholder 4"/>
          <p:cNvSpPr>
            <a:spLocks noGrp="1"/>
          </p:cNvSpPr>
          <p:nvPr>
            <p:ph type="ftr" sz="quarter" idx="11"/>
          </p:nvPr>
        </p:nvSpPr>
        <p:spPr/>
        <p:txBody>
          <a:bodyPr/>
          <a:lstStyle>
            <a:lvl1pPr>
              <a:defRPr/>
            </a:lvl1pPr>
          </a:lstStyle>
          <a:p>
            <a:pPr>
              <a:defRPr/>
            </a:pPr>
            <a:endParaRPr lang="ja-JP" altLang="en-US"/>
          </a:p>
        </p:txBody>
      </p:sp>
      <p:sp>
        <p:nvSpPr>
          <p:cNvPr id="6" name="Slide Number Placeholder 5"/>
          <p:cNvSpPr>
            <a:spLocks noGrp="1"/>
          </p:cNvSpPr>
          <p:nvPr>
            <p:ph type="sldNum" sz="quarter" idx="12"/>
          </p:nvPr>
        </p:nvSpPr>
        <p:spPr/>
        <p:txBody>
          <a:bodyPr/>
          <a:lstStyle>
            <a:lvl1pPr>
              <a:defRPr/>
            </a:lvl1pPr>
          </a:lstStyle>
          <a:p>
            <a:pPr>
              <a:defRPr/>
            </a:pPr>
            <a:fld id="{24D08559-7162-1F40-9483-DDF025FEDC8D}" type="slidenum">
              <a:rPr lang="ja-JP" altLang="en-US"/>
              <a:pPr>
                <a:defRPr/>
              </a:pPr>
              <a:t>‹#›</a:t>
            </a:fld>
            <a:endParaRPr lang="ja-JP" altLang="en-US"/>
          </a:p>
        </p:txBody>
      </p:sp>
    </p:spTree>
    <p:extLst>
      <p:ext uri="{BB962C8B-B14F-4D97-AF65-F5344CB8AC3E}">
        <p14:creationId xmlns:p14="http://schemas.microsoft.com/office/powerpoint/2010/main" val="1229256816"/>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タイトルとコンテンツ">
    <p:spTree>
      <p:nvGrpSpPr>
        <p:cNvPr id="1" name=""/>
        <p:cNvGrpSpPr/>
        <p:nvPr/>
      </p:nvGrpSpPr>
      <p:grpSpPr>
        <a:xfrm>
          <a:off x="0" y="0"/>
          <a:ext cx="0" cy="0"/>
          <a:chOff x="0" y="0"/>
          <a:chExt cx="0" cy="0"/>
        </a:xfrm>
      </p:grpSpPr>
      <p:sp>
        <p:nvSpPr>
          <p:cNvPr id="2" name="Title 1"/>
          <p:cNvSpPr>
            <a:spLocks noGrp="1"/>
          </p:cNvSpPr>
          <p:nvPr>
            <p:ph type="title"/>
          </p:nvPr>
        </p:nvSpPr>
        <p:spPr>
          <a:xfrm>
            <a:off x="628650" y="164405"/>
            <a:ext cx="7886700" cy="894962"/>
          </a:xfrm>
          <a:ln>
            <a:noFill/>
          </a:ln>
        </p:spPr>
        <p:txBody>
          <a:bodyPr/>
          <a:lstStyle>
            <a:lvl1pPr algn="ctr">
              <a:defRPr b="1" i="0" u="none">
                <a:latin typeface="Hiragino Sans W5" charset="-128"/>
                <a:ea typeface="Hiragino Sans W5" charset="-128"/>
                <a:cs typeface="Hiragino Sans W5" charset="-128"/>
              </a:defRPr>
            </a:lvl1pPr>
          </a:lstStyle>
          <a:p>
            <a:r>
              <a:rPr lang="ja-JP" altLang="en-US" dirty="0" smtClean="0"/>
              <a:t>マスター タイトルの書式設定</a:t>
            </a:r>
            <a:endParaRPr lang="en-US" dirty="0"/>
          </a:p>
        </p:txBody>
      </p:sp>
      <p:sp>
        <p:nvSpPr>
          <p:cNvPr id="3" name="Content Placeholder 2"/>
          <p:cNvSpPr>
            <a:spLocks noGrp="1"/>
          </p:cNvSpPr>
          <p:nvPr>
            <p:ph idx="1"/>
          </p:nvPr>
        </p:nvSpPr>
        <p:spPr>
          <a:xfrm>
            <a:off x="628650" y="1215484"/>
            <a:ext cx="7886700" cy="5006896"/>
          </a:xfrm>
        </p:spPr>
        <p:txBody>
          <a:bodyPr/>
          <a:lstStyle>
            <a:lvl1pPr>
              <a:defRPr b="0" i="0">
                <a:latin typeface="Hiragino Kaku Gothic Pro W3" charset="-128"/>
                <a:ea typeface="Hiragino Kaku Gothic Pro W3" charset="-128"/>
                <a:cs typeface="Hiragino Kaku Gothic Pro W3" charset="-128"/>
              </a:defRPr>
            </a:lvl1pPr>
            <a:lvl2pPr>
              <a:defRPr b="0" i="0">
                <a:latin typeface="Hiragino Kaku Gothic Pro W3" charset="-128"/>
                <a:ea typeface="Hiragino Kaku Gothic Pro W3" charset="-128"/>
                <a:cs typeface="Hiragino Kaku Gothic Pro W3" charset="-128"/>
              </a:defRPr>
            </a:lvl2pPr>
            <a:lvl3pPr>
              <a:defRPr b="0" i="0">
                <a:latin typeface="Hiragino Kaku Gothic Pro W3" charset="-128"/>
                <a:ea typeface="Hiragino Kaku Gothic Pro W3" charset="-128"/>
                <a:cs typeface="Hiragino Kaku Gothic Pro W3" charset="-128"/>
              </a:defRPr>
            </a:lvl3pPr>
            <a:lvl4pPr>
              <a:defRPr b="0" i="0">
                <a:latin typeface="Hiragino Kaku Gothic Pro W3" charset="-128"/>
                <a:ea typeface="Hiragino Kaku Gothic Pro W3" charset="-128"/>
                <a:cs typeface="Hiragino Kaku Gothic Pro W3" charset="-128"/>
              </a:defRPr>
            </a:lvl4pPr>
            <a:lvl5pPr>
              <a:defRPr b="0" i="0">
                <a:latin typeface="Hiragino Kaku Gothic Pro W3" charset="-128"/>
                <a:ea typeface="Hiragino Kaku Gothic Pro W3" charset="-128"/>
                <a:cs typeface="Hiragino Kaku Gothic Pro W3" charset="-128"/>
              </a:defRPr>
            </a:lvl5pPr>
          </a:lstStyle>
          <a:p>
            <a:pPr lvl="0"/>
            <a:r>
              <a:rPr lang="ja-JP" altLang="en-US" dirty="0" smtClean="0"/>
              <a:t>マスター テキストの書式設定</a:t>
            </a:r>
          </a:p>
          <a:p>
            <a:pPr lvl="1"/>
            <a:r>
              <a:rPr lang="ja-JP" altLang="en-US" dirty="0" smtClean="0"/>
              <a:t>第 </a:t>
            </a:r>
            <a:r>
              <a:rPr lang="en-US" altLang="ja-JP" dirty="0" smtClean="0"/>
              <a:t>2 </a:t>
            </a:r>
            <a:r>
              <a:rPr lang="ja-JP" altLang="en-US" dirty="0" smtClean="0"/>
              <a:t>レベル</a:t>
            </a:r>
          </a:p>
          <a:p>
            <a:pPr lvl="2"/>
            <a:r>
              <a:rPr lang="ja-JP" altLang="en-US" dirty="0" smtClean="0"/>
              <a:t>第 </a:t>
            </a:r>
            <a:r>
              <a:rPr lang="en-US" altLang="ja-JP" dirty="0" smtClean="0"/>
              <a:t>3 </a:t>
            </a:r>
            <a:r>
              <a:rPr lang="ja-JP" altLang="en-US" dirty="0" smtClean="0"/>
              <a:t>レベル</a:t>
            </a:r>
          </a:p>
          <a:p>
            <a:pPr lvl="3"/>
            <a:r>
              <a:rPr lang="ja-JP" altLang="en-US" dirty="0" smtClean="0"/>
              <a:t>第 </a:t>
            </a:r>
            <a:r>
              <a:rPr lang="en-US" altLang="ja-JP" dirty="0" smtClean="0"/>
              <a:t>4 </a:t>
            </a:r>
            <a:r>
              <a:rPr lang="ja-JP" altLang="en-US" dirty="0" smtClean="0"/>
              <a:t>レベル</a:t>
            </a:r>
          </a:p>
          <a:p>
            <a:pPr lvl="4"/>
            <a:r>
              <a:rPr lang="ja-JP" altLang="en-US" dirty="0" smtClean="0"/>
              <a:t>第 </a:t>
            </a:r>
            <a:r>
              <a:rPr lang="en-US" altLang="ja-JP" dirty="0" smtClean="0"/>
              <a:t>5 </a:t>
            </a:r>
            <a:r>
              <a:rPr lang="ja-JP" altLang="en-US" dirty="0" smtClean="0"/>
              <a:t>レベル</a:t>
            </a:r>
            <a:endParaRPr lang="en-US" dirty="0"/>
          </a:p>
        </p:txBody>
      </p:sp>
      <p:sp>
        <p:nvSpPr>
          <p:cNvPr id="4" name="Date Placeholder 3"/>
          <p:cNvSpPr>
            <a:spLocks noGrp="1"/>
          </p:cNvSpPr>
          <p:nvPr>
            <p:ph type="dt" sz="half" idx="10"/>
          </p:nvPr>
        </p:nvSpPr>
        <p:spPr/>
        <p:txBody>
          <a:bodyPr/>
          <a:lstStyle>
            <a:lvl1pPr>
              <a:defRPr/>
            </a:lvl1pPr>
          </a:lstStyle>
          <a:p>
            <a:pPr>
              <a:defRPr/>
            </a:pPr>
            <a:fld id="{BE58DCF4-3CB1-334C-96A6-4B0EE99D52BB}" type="datetime1">
              <a:rPr lang="ja-JP" altLang="en-US" smtClean="0"/>
              <a:t>2017/4/13</a:t>
            </a:fld>
            <a:endParaRPr lang="ja-JP" altLang="en-US"/>
          </a:p>
        </p:txBody>
      </p:sp>
      <p:sp>
        <p:nvSpPr>
          <p:cNvPr id="5" name="Footer Placeholder 4"/>
          <p:cNvSpPr>
            <a:spLocks noGrp="1"/>
          </p:cNvSpPr>
          <p:nvPr>
            <p:ph type="ftr" sz="quarter" idx="11"/>
          </p:nvPr>
        </p:nvSpPr>
        <p:spPr/>
        <p:txBody>
          <a:bodyPr/>
          <a:lstStyle>
            <a:lvl1pPr>
              <a:defRPr/>
            </a:lvl1pPr>
          </a:lstStyle>
          <a:p>
            <a:pPr>
              <a:defRPr/>
            </a:pPr>
            <a:endParaRPr lang="ja-JP" altLang="en-US"/>
          </a:p>
        </p:txBody>
      </p:sp>
      <p:sp>
        <p:nvSpPr>
          <p:cNvPr id="6" name="Slide Number Placeholder 5"/>
          <p:cNvSpPr>
            <a:spLocks noGrp="1"/>
          </p:cNvSpPr>
          <p:nvPr>
            <p:ph type="sldNum" sz="quarter" idx="12"/>
          </p:nvPr>
        </p:nvSpPr>
        <p:spPr/>
        <p:txBody>
          <a:bodyPr/>
          <a:lstStyle>
            <a:lvl1pPr>
              <a:defRPr/>
            </a:lvl1pPr>
          </a:lstStyle>
          <a:p>
            <a:pPr>
              <a:defRPr/>
            </a:pPr>
            <a:fld id="{F1C8A0CC-46EB-484C-BC51-ED95E6835C39}" type="slidenum">
              <a:rPr lang="ja-JP" altLang="en-US"/>
              <a:pPr>
                <a:defRPr/>
              </a:pPr>
              <a:t>‹#›</a:t>
            </a:fld>
            <a:endParaRPr lang="ja-JP" altLang="en-US"/>
          </a:p>
        </p:txBody>
      </p:sp>
      <p:cxnSp>
        <p:nvCxnSpPr>
          <p:cNvPr id="8" name="直線コネクタ 7"/>
          <p:cNvCxnSpPr/>
          <p:nvPr userDrawn="1"/>
        </p:nvCxnSpPr>
        <p:spPr>
          <a:xfrm>
            <a:off x="628650" y="1059367"/>
            <a:ext cx="7886700" cy="0"/>
          </a:xfrm>
          <a:prstGeom prst="line">
            <a:avLst/>
          </a:prstGeom>
          <a:ln w="25400"/>
        </p:spPr>
        <p:style>
          <a:lnRef idx="1">
            <a:schemeClr val="dk1"/>
          </a:lnRef>
          <a:fillRef idx="0">
            <a:schemeClr val="dk1"/>
          </a:fillRef>
          <a:effectRef idx="0">
            <a:schemeClr val="dk1"/>
          </a:effectRef>
          <a:fontRef idx="minor">
            <a:schemeClr val="tx1"/>
          </a:fontRef>
        </p:style>
      </p:cxnSp>
    </p:spTree>
    <p:extLst>
      <p:ext uri="{BB962C8B-B14F-4D97-AF65-F5344CB8AC3E}">
        <p14:creationId xmlns:p14="http://schemas.microsoft.com/office/powerpoint/2010/main" val="1326622372"/>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セクション見出し">
    <p:spTree>
      <p:nvGrpSpPr>
        <p:cNvPr id="1" name=""/>
        <p:cNvGrpSpPr/>
        <p:nvPr/>
      </p:nvGrpSpPr>
      <p:grpSpPr>
        <a:xfrm>
          <a:off x="0" y="0"/>
          <a:ext cx="0" cy="0"/>
          <a:chOff x="0" y="0"/>
          <a:chExt cx="0" cy="0"/>
        </a:xfrm>
      </p:grpSpPr>
      <p:sp>
        <p:nvSpPr>
          <p:cNvPr id="2" name="Title 1"/>
          <p:cNvSpPr>
            <a:spLocks noGrp="1"/>
          </p:cNvSpPr>
          <p:nvPr>
            <p:ph type="title"/>
          </p:nvPr>
        </p:nvSpPr>
        <p:spPr>
          <a:xfrm>
            <a:off x="623888" y="1709739"/>
            <a:ext cx="7886700" cy="2852737"/>
          </a:xfrm>
        </p:spPr>
        <p:txBody>
          <a:bodyPr anchor="b"/>
          <a:lstStyle>
            <a:lvl1pPr>
              <a:defRPr sz="6000"/>
            </a:lvl1pPr>
          </a:lstStyle>
          <a:p>
            <a:r>
              <a:rPr lang="ja-JP" altLang="en-US" smtClean="0"/>
              <a:t>マスター タイトルの書式設定</a:t>
            </a:r>
            <a:endParaRPr lang="en-US" dirty="0"/>
          </a:p>
        </p:txBody>
      </p:sp>
      <p:sp>
        <p:nvSpPr>
          <p:cNvPr id="3" name="Text Placeholder 2"/>
          <p:cNvSpPr>
            <a:spLocks noGrp="1"/>
          </p:cNvSpPr>
          <p:nvPr>
            <p:ph type="body" idx="1"/>
          </p:nvPr>
        </p:nvSpPr>
        <p:spPr>
          <a:xfrm>
            <a:off x="623888" y="4589464"/>
            <a:ext cx="7886700" cy="1500187"/>
          </a:xfrm>
        </p:spPr>
        <p:txBody>
          <a:bodyPr/>
          <a:lstStyle>
            <a:lvl1pPr marL="0" indent="0">
              <a:buNone/>
              <a:defRPr sz="2400">
                <a:solidFill>
                  <a:schemeClr val="tx1"/>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ja-JP" altLang="en-US" smtClean="0"/>
              <a:t>マスター テキストの書式設定</a:t>
            </a:r>
          </a:p>
        </p:txBody>
      </p:sp>
      <p:sp>
        <p:nvSpPr>
          <p:cNvPr id="4" name="Date Placeholder 3"/>
          <p:cNvSpPr>
            <a:spLocks noGrp="1"/>
          </p:cNvSpPr>
          <p:nvPr>
            <p:ph type="dt" sz="half" idx="10"/>
          </p:nvPr>
        </p:nvSpPr>
        <p:spPr/>
        <p:txBody>
          <a:bodyPr/>
          <a:lstStyle>
            <a:lvl1pPr>
              <a:defRPr/>
            </a:lvl1pPr>
          </a:lstStyle>
          <a:p>
            <a:pPr>
              <a:defRPr/>
            </a:pPr>
            <a:fld id="{78680414-5602-C146-8D69-7E80D4FB2761}" type="datetime1">
              <a:rPr lang="ja-JP" altLang="en-US" smtClean="0"/>
              <a:t>2017/4/13</a:t>
            </a:fld>
            <a:endParaRPr lang="ja-JP" altLang="en-US"/>
          </a:p>
        </p:txBody>
      </p:sp>
      <p:sp>
        <p:nvSpPr>
          <p:cNvPr id="5" name="Footer Placeholder 4"/>
          <p:cNvSpPr>
            <a:spLocks noGrp="1"/>
          </p:cNvSpPr>
          <p:nvPr>
            <p:ph type="ftr" sz="quarter" idx="11"/>
          </p:nvPr>
        </p:nvSpPr>
        <p:spPr/>
        <p:txBody>
          <a:bodyPr/>
          <a:lstStyle>
            <a:lvl1pPr>
              <a:defRPr/>
            </a:lvl1pPr>
          </a:lstStyle>
          <a:p>
            <a:pPr>
              <a:defRPr/>
            </a:pPr>
            <a:endParaRPr lang="ja-JP" altLang="en-US"/>
          </a:p>
        </p:txBody>
      </p:sp>
      <p:sp>
        <p:nvSpPr>
          <p:cNvPr id="6" name="Slide Number Placeholder 5"/>
          <p:cNvSpPr>
            <a:spLocks noGrp="1"/>
          </p:cNvSpPr>
          <p:nvPr>
            <p:ph type="sldNum" sz="quarter" idx="12"/>
          </p:nvPr>
        </p:nvSpPr>
        <p:spPr/>
        <p:txBody>
          <a:bodyPr/>
          <a:lstStyle>
            <a:lvl1pPr>
              <a:defRPr/>
            </a:lvl1pPr>
          </a:lstStyle>
          <a:p>
            <a:pPr>
              <a:defRPr/>
            </a:pPr>
            <a:fld id="{5C36F1D2-B10E-7548-BA61-BD632F6E8C0C}" type="slidenum">
              <a:rPr lang="ja-JP" altLang="en-US"/>
              <a:pPr>
                <a:defRPr/>
              </a:pPr>
              <a:t>‹#›</a:t>
            </a:fld>
            <a:endParaRPr lang="ja-JP" altLang="en-US"/>
          </a:p>
        </p:txBody>
      </p:sp>
    </p:spTree>
    <p:extLst>
      <p:ext uri="{BB962C8B-B14F-4D97-AF65-F5344CB8AC3E}">
        <p14:creationId xmlns:p14="http://schemas.microsoft.com/office/powerpoint/2010/main" val="1366983050"/>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2 つのコンテンツ">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ja-JP" altLang="en-US" smtClean="0"/>
              <a:t>マスター タイトルの書式設定</a:t>
            </a:r>
            <a:endParaRPr lang="en-US" dirty="0"/>
          </a:p>
        </p:txBody>
      </p:sp>
      <p:sp>
        <p:nvSpPr>
          <p:cNvPr id="3" name="Content Placeholder 2"/>
          <p:cNvSpPr>
            <a:spLocks noGrp="1"/>
          </p:cNvSpPr>
          <p:nvPr>
            <p:ph sz="half" idx="1"/>
          </p:nvPr>
        </p:nvSpPr>
        <p:spPr>
          <a:xfrm>
            <a:off x="628650" y="1825625"/>
            <a:ext cx="3886200" cy="4351338"/>
          </a:xfrm>
        </p:spPr>
        <p:txBody>
          <a:bodyPr/>
          <a:lstStyle/>
          <a:p>
            <a:pPr lvl="0"/>
            <a:r>
              <a:rPr lang="ja-JP" altLang="en-US" smtClean="0"/>
              <a:t>マスター テキストの書式設定</a:t>
            </a:r>
          </a:p>
          <a:p>
            <a:pPr lvl="1"/>
            <a:r>
              <a:rPr lang="ja-JP" altLang="en-US" smtClean="0"/>
              <a:t>第 </a:t>
            </a:r>
            <a:r>
              <a:rPr lang="en-US" altLang="ja-JP" smtClean="0"/>
              <a:t>2 </a:t>
            </a:r>
            <a:r>
              <a:rPr lang="ja-JP" altLang="en-US" smtClean="0"/>
              <a:t>レベル</a:t>
            </a:r>
          </a:p>
          <a:p>
            <a:pPr lvl="2"/>
            <a:r>
              <a:rPr lang="ja-JP" altLang="en-US" smtClean="0"/>
              <a:t>第 </a:t>
            </a:r>
            <a:r>
              <a:rPr lang="en-US" altLang="ja-JP" smtClean="0"/>
              <a:t>3 </a:t>
            </a:r>
            <a:r>
              <a:rPr lang="ja-JP" altLang="en-US" smtClean="0"/>
              <a:t>レベル</a:t>
            </a:r>
          </a:p>
          <a:p>
            <a:pPr lvl="3"/>
            <a:r>
              <a:rPr lang="ja-JP" altLang="en-US" smtClean="0"/>
              <a:t>第 </a:t>
            </a:r>
            <a:r>
              <a:rPr lang="en-US" altLang="ja-JP" smtClean="0"/>
              <a:t>4 </a:t>
            </a:r>
            <a:r>
              <a:rPr lang="ja-JP" altLang="en-US" smtClean="0"/>
              <a:t>レベル</a:t>
            </a:r>
          </a:p>
          <a:p>
            <a:pPr lvl="4"/>
            <a:r>
              <a:rPr lang="ja-JP" altLang="en-US" smtClean="0"/>
              <a:t>第 </a:t>
            </a:r>
            <a:r>
              <a:rPr lang="en-US" altLang="ja-JP" smtClean="0"/>
              <a:t>5 </a:t>
            </a:r>
            <a:r>
              <a:rPr lang="ja-JP" altLang="en-US" smtClean="0"/>
              <a:t>レベル</a:t>
            </a:r>
            <a:endParaRPr lang="en-US" dirty="0"/>
          </a:p>
        </p:txBody>
      </p:sp>
      <p:sp>
        <p:nvSpPr>
          <p:cNvPr id="4" name="Content Placeholder 3"/>
          <p:cNvSpPr>
            <a:spLocks noGrp="1"/>
          </p:cNvSpPr>
          <p:nvPr>
            <p:ph sz="half" idx="2"/>
          </p:nvPr>
        </p:nvSpPr>
        <p:spPr>
          <a:xfrm>
            <a:off x="4629150" y="1825625"/>
            <a:ext cx="3886200" cy="4351338"/>
          </a:xfrm>
        </p:spPr>
        <p:txBody>
          <a:bodyPr/>
          <a:lstStyle/>
          <a:p>
            <a:pPr lvl="0"/>
            <a:r>
              <a:rPr lang="ja-JP" altLang="en-US" smtClean="0"/>
              <a:t>マスター テキストの書式設定</a:t>
            </a:r>
          </a:p>
          <a:p>
            <a:pPr lvl="1"/>
            <a:r>
              <a:rPr lang="ja-JP" altLang="en-US" smtClean="0"/>
              <a:t>第 </a:t>
            </a:r>
            <a:r>
              <a:rPr lang="en-US" altLang="ja-JP" smtClean="0"/>
              <a:t>2 </a:t>
            </a:r>
            <a:r>
              <a:rPr lang="ja-JP" altLang="en-US" smtClean="0"/>
              <a:t>レベル</a:t>
            </a:r>
          </a:p>
          <a:p>
            <a:pPr lvl="2"/>
            <a:r>
              <a:rPr lang="ja-JP" altLang="en-US" smtClean="0"/>
              <a:t>第 </a:t>
            </a:r>
            <a:r>
              <a:rPr lang="en-US" altLang="ja-JP" smtClean="0"/>
              <a:t>3 </a:t>
            </a:r>
            <a:r>
              <a:rPr lang="ja-JP" altLang="en-US" smtClean="0"/>
              <a:t>レベル</a:t>
            </a:r>
          </a:p>
          <a:p>
            <a:pPr lvl="3"/>
            <a:r>
              <a:rPr lang="ja-JP" altLang="en-US" smtClean="0"/>
              <a:t>第 </a:t>
            </a:r>
            <a:r>
              <a:rPr lang="en-US" altLang="ja-JP" smtClean="0"/>
              <a:t>4 </a:t>
            </a:r>
            <a:r>
              <a:rPr lang="ja-JP" altLang="en-US" smtClean="0"/>
              <a:t>レベル</a:t>
            </a:r>
          </a:p>
          <a:p>
            <a:pPr lvl="4"/>
            <a:r>
              <a:rPr lang="ja-JP" altLang="en-US" smtClean="0"/>
              <a:t>第 </a:t>
            </a:r>
            <a:r>
              <a:rPr lang="en-US" altLang="ja-JP" smtClean="0"/>
              <a:t>5 </a:t>
            </a:r>
            <a:r>
              <a:rPr lang="ja-JP" altLang="en-US" smtClean="0"/>
              <a:t>レベル</a:t>
            </a:r>
            <a:endParaRPr lang="en-US" dirty="0"/>
          </a:p>
        </p:txBody>
      </p:sp>
      <p:sp>
        <p:nvSpPr>
          <p:cNvPr id="5" name="Date Placeholder 3"/>
          <p:cNvSpPr>
            <a:spLocks noGrp="1"/>
          </p:cNvSpPr>
          <p:nvPr>
            <p:ph type="dt" sz="half" idx="10"/>
          </p:nvPr>
        </p:nvSpPr>
        <p:spPr/>
        <p:txBody>
          <a:bodyPr/>
          <a:lstStyle>
            <a:lvl1pPr>
              <a:defRPr/>
            </a:lvl1pPr>
          </a:lstStyle>
          <a:p>
            <a:pPr>
              <a:defRPr/>
            </a:pPr>
            <a:fld id="{727C2C89-B7FF-FA44-838D-0CC1B59CEE2F}" type="datetime1">
              <a:rPr lang="ja-JP" altLang="en-US" smtClean="0"/>
              <a:t>2017/4/13</a:t>
            </a:fld>
            <a:endParaRPr lang="ja-JP" altLang="en-US"/>
          </a:p>
        </p:txBody>
      </p:sp>
      <p:sp>
        <p:nvSpPr>
          <p:cNvPr id="6" name="Footer Placeholder 4"/>
          <p:cNvSpPr>
            <a:spLocks noGrp="1"/>
          </p:cNvSpPr>
          <p:nvPr>
            <p:ph type="ftr" sz="quarter" idx="11"/>
          </p:nvPr>
        </p:nvSpPr>
        <p:spPr/>
        <p:txBody>
          <a:bodyPr/>
          <a:lstStyle>
            <a:lvl1pPr>
              <a:defRPr/>
            </a:lvl1pPr>
          </a:lstStyle>
          <a:p>
            <a:pPr>
              <a:defRPr/>
            </a:pPr>
            <a:endParaRPr lang="ja-JP" altLang="en-US"/>
          </a:p>
        </p:txBody>
      </p:sp>
      <p:sp>
        <p:nvSpPr>
          <p:cNvPr id="7" name="Slide Number Placeholder 5"/>
          <p:cNvSpPr>
            <a:spLocks noGrp="1"/>
          </p:cNvSpPr>
          <p:nvPr>
            <p:ph type="sldNum" sz="quarter" idx="12"/>
          </p:nvPr>
        </p:nvSpPr>
        <p:spPr/>
        <p:txBody>
          <a:bodyPr/>
          <a:lstStyle>
            <a:lvl1pPr>
              <a:defRPr/>
            </a:lvl1pPr>
          </a:lstStyle>
          <a:p>
            <a:pPr>
              <a:defRPr/>
            </a:pPr>
            <a:fld id="{6108F425-6B89-2F46-B358-25F7C13DCF15}" type="slidenum">
              <a:rPr lang="ja-JP" altLang="en-US"/>
              <a:pPr>
                <a:defRPr/>
              </a:pPr>
              <a:t>‹#›</a:t>
            </a:fld>
            <a:endParaRPr lang="ja-JP" altLang="en-US"/>
          </a:p>
        </p:txBody>
      </p:sp>
    </p:spTree>
    <p:extLst>
      <p:ext uri="{BB962C8B-B14F-4D97-AF65-F5344CB8AC3E}">
        <p14:creationId xmlns:p14="http://schemas.microsoft.com/office/powerpoint/2010/main" val="1104065744"/>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比較">
    <p:spTree>
      <p:nvGrpSpPr>
        <p:cNvPr id="1" name=""/>
        <p:cNvGrpSpPr/>
        <p:nvPr/>
      </p:nvGrpSpPr>
      <p:grpSpPr>
        <a:xfrm>
          <a:off x="0" y="0"/>
          <a:ext cx="0" cy="0"/>
          <a:chOff x="0" y="0"/>
          <a:chExt cx="0" cy="0"/>
        </a:xfrm>
      </p:grpSpPr>
      <p:sp>
        <p:nvSpPr>
          <p:cNvPr id="2" name="Title 1"/>
          <p:cNvSpPr>
            <a:spLocks noGrp="1"/>
          </p:cNvSpPr>
          <p:nvPr>
            <p:ph type="title"/>
          </p:nvPr>
        </p:nvSpPr>
        <p:spPr>
          <a:xfrm>
            <a:off x="629841" y="365126"/>
            <a:ext cx="7886700" cy="1325563"/>
          </a:xfrm>
        </p:spPr>
        <p:txBody>
          <a:bodyPr/>
          <a:lstStyle/>
          <a:p>
            <a:r>
              <a:rPr lang="ja-JP" altLang="en-US" smtClean="0"/>
              <a:t>マスター タイトルの書式設定</a:t>
            </a:r>
            <a:endParaRPr lang="en-US" dirty="0"/>
          </a:p>
        </p:txBody>
      </p:sp>
      <p:sp>
        <p:nvSpPr>
          <p:cNvPr id="3" name="Text Placeholder 2"/>
          <p:cNvSpPr>
            <a:spLocks noGrp="1"/>
          </p:cNvSpPr>
          <p:nvPr>
            <p:ph type="body" idx="1"/>
          </p:nvPr>
        </p:nvSpPr>
        <p:spPr>
          <a:xfrm>
            <a:off x="629842" y="1681163"/>
            <a:ext cx="3868340"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ja-JP" altLang="en-US" smtClean="0"/>
              <a:t>マスター テキストの書式設定</a:t>
            </a:r>
          </a:p>
        </p:txBody>
      </p:sp>
      <p:sp>
        <p:nvSpPr>
          <p:cNvPr id="4" name="Content Placeholder 3"/>
          <p:cNvSpPr>
            <a:spLocks noGrp="1"/>
          </p:cNvSpPr>
          <p:nvPr>
            <p:ph sz="half" idx="2"/>
          </p:nvPr>
        </p:nvSpPr>
        <p:spPr>
          <a:xfrm>
            <a:off x="629842" y="2505075"/>
            <a:ext cx="3868340" cy="3684588"/>
          </a:xfrm>
        </p:spPr>
        <p:txBody>
          <a:bodyPr/>
          <a:lstStyle/>
          <a:p>
            <a:pPr lvl="0"/>
            <a:r>
              <a:rPr lang="ja-JP" altLang="en-US" smtClean="0"/>
              <a:t>マスター テキストの書式設定</a:t>
            </a:r>
          </a:p>
          <a:p>
            <a:pPr lvl="1"/>
            <a:r>
              <a:rPr lang="ja-JP" altLang="en-US" smtClean="0"/>
              <a:t>第 </a:t>
            </a:r>
            <a:r>
              <a:rPr lang="en-US" altLang="ja-JP" smtClean="0"/>
              <a:t>2 </a:t>
            </a:r>
            <a:r>
              <a:rPr lang="ja-JP" altLang="en-US" smtClean="0"/>
              <a:t>レベル</a:t>
            </a:r>
          </a:p>
          <a:p>
            <a:pPr lvl="2"/>
            <a:r>
              <a:rPr lang="ja-JP" altLang="en-US" smtClean="0"/>
              <a:t>第 </a:t>
            </a:r>
            <a:r>
              <a:rPr lang="en-US" altLang="ja-JP" smtClean="0"/>
              <a:t>3 </a:t>
            </a:r>
            <a:r>
              <a:rPr lang="ja-JP" altLang="en-US" smtClean="0"/>
              <a:t>レベル</a:t>
            </a:r>
          </a:p>
          <a:p>
            <a:pPr lvl="3"/>
            <a:r>
              <a:rPr lang="ja-JP" altLang="en-US" smtClean="0"/>
              <a:t>第 </a:t>
            </a:r>
            <a:r>
              <a:rPr lang="en-US" altLang="ja-JP" smtClean="0"/>
              <a:t>4 </a:t>
            </a:r>
            <a:r>
              <a:rPr lang="ja-JP" altLang="en-US" smtClean="0"/>
              <a:t>レベル</a:t>
            </a:r>
          </a:p>
          <a:p>
            <a:pPr lvl="4"/>
            <a:r>
              <a:rPr lang="ja-JP" altLang="en-US" smtClean="0"/>
              <a:t>第 </a:t>
            </a:r>
            <a:r>
              <a:rPr lang="en-US" altLang="ja-JP" smtClean="0"/>
              <a:t>5 </a:t>
            </a:r>
            <a:r>
              <a:rPr lang="ja-JP" altLang="en-US" smtClean="0"/>
              <a:t>レベル</a:t>
            </a:r>
            <a:endParaRPr lang="en-US" dirty="0"/>
          </a:p>
        </p:txBody>
      </p:sp>
      <p:sp>
        <p:nvSpPr>
          <p:cNvPr id="5" name="Text Placeholder 4"/>
          <p:cNvSpPr>
            <a:spLocks noGrp="1"/>
          </p:cNvSpPr>
          <p:nvPr>
            <p:ph type="body" sz="quarter" idx="3"/>
          </p:nvPr>
        </p:nvSpPr>
        <p:spPr>
          <a:xfrm>
            <a:off x="4629150" y="1681163"/>
            <a:ext cx="3887391"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ja-JP" altLang="en-US" smtClean="0"/>
              <a:t>マスター テキストの書式設定</a:t>
            </a:r>
          </a:p>
        </p:txBody>
      </p:sp>
      <p:sp>
        <p:nvSpPr>
          <p:cNvPr id="6" name="Content Placeholder 5"/>
          <p:cNvSpPr>
            <a:spLocks noGrp="1"/>
          </p:cNvSpPr>
          <p:nvPr>
            <p:ph sz="quarter" idx="4"/>
          </p:nvPr>
        </p:nvSpPr>
        <p:spPr>
          <a:xfrm>
            <a:off x="4629150" y="2505075"/>
            <a:ext cx="3887391" cy="3684588"/>
          </a:xfrm>
        </p:spPr>
        <p:txBody>
          <a:bodyPr/>
          <a:lstStyle/>
          <a:p>
            <a:pPr lvl="0"/>
            <a:r>
              <a:rPr lang="ja-JP" altLang="en-US" smtClean="0"/>
              <a:t>マスター テキストの書式設定</a:t>
            </a:r>
          </a:p>
          <a:p>
            <a:pPr lvl="1"/>
            <a:r>
              <a:rPr lang="ja-JP" altLang="en-US" smtClean="0"/>
              <a:t>第 </a:t>
            </a:r>
            <a:r>
              <a:rPr lang="en-US" altLang="ja-JP" smtClean="0"/>
              <a:t>2 </a:t>
            </a:r>
            <a:r>
              <a:rPr lang="ja-JP" altLang="en-US" smtClean="0"/>
              <a:t>レベル</a:t>
            </a:r>
          </a:p>
          <a:p>
            <a:pPr lvl="2"/>
            <a:r>
              <a:rPr lang="ja-JP" altLang="en-US" smtClean="0"/>
              <a:t>第 </a:t>
            </a:r>
            <a:r>
              <a:rPr lang="en-US" altLang="ja-JP" smtClean="0"/>
              <a:t>3 </a:t>
            </a:r>
            <a:r>
              <a:rPr lang="ja-JP" altLang="en-US" smtClean="0"/>
              <a:t>レベル</a:t>
            </a:r>
          </a:p>
          <a:p>
            <a:pPr lvl="3"/>
            <a:r>
              <a:rPr lang="ja-JP" altLang="en-US" smtClean="0"/>
              <a:t>第 </a:t>
            </a:r>
            <a:r>
              <a:rPr lang="en-US" altLang="ja-JP" smtClean="0"/>
              <a:t>4 </a:t>
            </a:r>
            <a:r>
              <a:rPr lang="ja-JP" altLang="en-US" smtClean="0"/>
              <a:t>レベル</a:t>
            </a:r>
          </a:p>
          <a:p>
            <a:pPr lvl="4"/>
            <a:r>
              <a:rPr lang="ja-JP" altLang="en-US" smtClean="0"/>
              <a:t>第 </a:t>
            </a:r>
            <a:r>
              <a:rPr lang="en-US" altLang="ja-JP" smtClean="0"/>
              <a:t>5 </a:t>
            </a:r>
            <a:r>
              <a:rPr lang="ja-JP" altLang="en-US" smtClean="0"/>
              <a:t>レベル</a:t>
            </a:r>
            <a:endParaRPr lang="en-US" dirty="0"/>
          </a:p>
        </p:txBody>
      </p:sp>
      <p:sp>
        <p:nvSpPr>
          <p:cNvPr id="7" name="Date Placeholder 3"/>
          <p:cNvSpPr>
            <a:spLocks noGrp="1"/>
          </p:cNvSpPr>
          <p:nvPr>
            <p:ph type="dt" sz="half" idx="10"/>
          </p:nvPr>
        </p:nvSpPr>
        <p:spPr/>
        <p:txBody>
          <a:bodyPr/>
          <a:lstStyle>
            <a:lvl1pPr>
              <a:defRPr/>
            </a:lvl1pPr>
          </a:lstStyle>
          <a:p>
            <a:pPr>
              <a:defRPr/>
            </a:pPr>
            <a:fld id="{D6B39C52-D729-5B48-85DB-DFBE2CDF2FE4}" type="datetime1">
              <a:rPr lang="ja-JP" altLang="en-US" smtClean="0"/>
              <a:t>2017/4/13</a:t>
            </a:fld>
            <a:endParaRPr lang="ja-JP" altLang="en-US"/>
          </a:p>
        </p:txBody>
      </p:sp>
      <p:sp>
        <p:nvSpPr>
          <p:cNvPr id="8" name="Footer Placeholder 4"/>
          <p:cNvSpPr>
            <a:spLocks noGrp="1"/>
          </p:cNvSpPr>
          <p:nvPr>
            <p:ph type="ftr" sz="quarter" idx="11"/>
          </p:nvPr>
        </p:nvSpPr>
        <p:spPr/>
        <p:txBody>
          <a:bodyPr/>
          <a:lstStyle>
            <a:lvl1pPr>
              <a:defRPr/>
            </a:lvl1pPr>
          </a:lstStyle>
          <a:p>
            <a:pPr>
              <a:defRPr/>
            </a:pPr>
            <a:endParaRPr lang="ja-JP" altLang="en-US"/>
          </a:p>
        </p:txBody>
      </p:sp>
      <p:sp>
        <p:nvSpPr>
          <p:cNvPr id="9" name="Slide Number Placeholder 5"/>
          <p:cNvSpPr>
            <a:spLocks noGrp="1"/>
          </p:cNvSpPr>
          <p:nvPr>
            <p:ph type="sldNum" sz="quarter" idx="12"/>
          </p:nvPr>
        </p:nvSpPr>
        <p:spPr/>
        <p:txBody>
          <a:bodyPr/>
          <a:lstStyle>
            <a:lvl1pPr>
              <a:defRPr/>
            </a:lvl1pPr>
          </a:lstStyle>
          <a:p>
            <a:pPr>
              <a:defRPr/>
            </a:pPr>
            <a:fld id="{A1191D77-9B50-A342-8B82-BD02CEDB7CD6}" type="slidenum">
              <a:rPr lang="ja-JP" altLang="en-US"/>
              <a:pPr>
                <a:defRPr/>
              </a:pPr>
              <a:t>‹#›</a:t>
            </a:fld>
            <a:endParaRPr lang="ja-JP" altLang="en-US"/>
          </a:p>
        </p:txBody>
      </p:sp>
    </p:spTree>
    <p:extLst>
      <p:ext uri="{BB962C8B-B14F-4D97-AF65-F5344CB8AC3E}">
        <p14:creationId xmlns:p14="http://schemas.microsoft.com/office/powerpoint/2010/main" val="1774249328"/>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タイトルのみ">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ja-JP" altLang="en-US" smtClean="0"/>
              <a:t>マスター タイトルの書式設定</a:t>
            </a:r>
            <a:endParaRPr lang="en-US" dirty="0"/>
          </a:p>
        </p:txBody>
      </p:sp>
      <p:sp>
        <p:nvSpPr>
          <p:cNvPr id="3" name="Date Placeholder 3"/>
          <p:cNvSpPr>
            <a:spLocks noGrp="1"/>
          </p:cNvSpPr>
          <p:nvPr>
            <p:ph type="dt" sz="half" idx="10"/>
          </p:nvPr>
        </p:nvSpPr>
        <p:spPr/>
        <p:txBody>
          <a:bodyPr/>
          <a:lstStyle>
            <a:lvl1pPr>
              <a:defRPr/>
            </a:lvl1pPr>
          </a:lstStyle>
          <a:p>
            <a:pPr>
              <a:defRPr/>
            </a:pPr>
            <a:fld id="{23512E7A-8BB5-E740-BD2D-54C42B373C6E}" type="datetime1">
              <a:rPr lang="ja-JP" altLang="en-US" smtClean="0"/>
              <a:t>2017/4/13</a:t>
            </a:fld>
            <a:endParaRPr lang="ja-JP" altLang="en-US"/>
          </a:p>
        </p:txBody>
      </p:sp>
      <p:sp>
        <p:nvSpPr>
          <p:cNvPr id="4" name="Footer Placeholder 4"/>
          <p:cNvSpPr>
            <a:spLocks noGrp="1"/>
          </p:cNvSpPr>
          <p:nvPr>
            <p:ph type="ftr" sz="quarter" idx="11"/>
          </p:nvPr>
        </p:nvSpPr>
        <p:spPr/>
        <p:txBody>
          <a:bodyPr/>
          <a:lstStyle>
            <a:lvl1pPr>
              <a:defRPr/>
            </a:lvl1pPr>
          </a:lstStyle>
          <a:p>
            <a:pPr>
              <a:defRPr/>
            </a:pPr>
            <a:endParaRPr lang="ja-JP" altLang="en-US"/>
          </a:p>
        </p:txBody>
      </p:sp>
      <p:sp>
        <p:nvSpPr>
          <p:cNvPr id="5" name="Slide Number Placeholder 5"/>
          <p:cNvSpPr>
            <a:spLocks noGrp="1"/>
          </p:cNvSpPr>
          <p:nvPr>
            <p:ph type="sldNum" sz="quarter" idx="12"/>
          </p:nvPr>
        </p:nvSpPr>
        <p:spPr/>
        <p:txBody>
          <a:bodyPr/>
          <a:lstStyle>
            <a:lvl1pPr>
              <a:defRPr/>
            </a:lvl1pPr>
          </a:lstStyle>
          <a:p>
            <a:pPr>
              <a:defRPr/>
            </a:pPr>
            <a:fld id="{DE6DD45E-3924-AC45-8DEA-76ADB0F55B92}" type="slidenum">
              <a:rPr lang="ja-JP" altLang="en-US"/>
              <a:pPr>
                <a:defRPr/>
              </a:pPr>
              <a:t>‹#›</a:t>
            </a:fld>
            <a:endParaRPr lang="ja-JP" altLang="en-US"/>
          </a:p>
        </p:txBody>
      </p:sp>
    </p:spTree>
    <p:extLst>
      <p:ext uri="{BB962C8B-B14F-4D97-AF65-F5344CB8AC3E}">
        <p14:creationId xmlns:p14="http://schemas.microsoft.com/office/powerpoint/2010/main" val="199801710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白紙">
    <p:spTree>
      <p:nvGrpSpPr>
        <p:cNvPr id="1" name=""/>
        <p:cNvGrpSpPr/>
        <p:nvPr/>
      </p:nvGrpSpPr>
      <p:grpSpPr>
        <a:xfrm>
          <a:off x="0" y="0"/>
          <a:ext cx="0" cy="0"/>
          <a:chOff x="0" y="0"/>
          <a:chExt cx="0" cy="0"/>
        </a:xfrm>
      </p:grpSpPr>
      <p:sp>
        <p:nvSpPr>
          <p:cNvPr id="2" name="Date Placeholder 3"/>
          <p:cNvSpPr>
            <a:spLocks noGrp="1"/>
          </p:cNvSpPr>
          <p:nvPr>
            <p:ph type="dt" sz="half" idx="10"/>
          </p:nvPr>
        </p:nvSpPr>
        <p:spPr/>
        <p:txBody>
          <a:bodyPr/>
          <a:lstStyle>
            <a:lvl1pPr>
              <a:defRPr/>
            </a:lvl1pPr>
          </a:lstStyle>
          <a:p>
            <a:pPr>
              <a:defRPr/>
            </a:pPr>
            <a:fld id="{2A07B6C9-21B2-AD4B-A31F-FDF1258D1533}" type="datetime1">
              <a:rPr lang="ja-JP" altLang="en-US" smtClean="0"/>
              <a:t>2017/4/13</a:t>
            </a:fld>
            <a:endParaRPr lang="ja-JP" altLang="en-US"/>
          </a:p>
        </p:txBody>
      </p:sp>
      <p:sp>
        <p:nvSpPr>
          <p:cNvPr id="3" name="Footer Placeholder 4"/>
          <p:cNvSpPr>
            <a:spLocks noGrp="1"/>
          </p:cNvSpPr>
          <p:nvPr>
            <p:ph type="ftr" sz="quarter" idx="11"/>
          </p:nvPr>
        </p:nvSpPr>
        <p:spPr/>
        <p:txBody>
          <a:bodyPr/>
          <a:lstStyle>
            <a:lvl1pPr>
              <a:defRPr/>
            </a:lvl1pPr>
          </a:lstStyle>
          <a:p>
            <a:pPr>
              <a:defRPr/>
            </a:pPr>
            <a:endParaRPr lang="ja-JP" altLang="en-US"/>
          </a:p>
        </p:txBody>
      </p:sp>
      <p:sp>
        <p:nvSpPr>
          <p:cNvPr id="4" name="Slide Number Placeholder 5"/>
          <p:cNvSpPr>
            <a:spLocks noGrp="1"/>
          </p:cNvSpPr>
          <p:nvPr>
            <p:ph type="sldNum" sz="quarter" idx="12"/>
          </p:nvPr>
        </p:nvSpPr>
        <p:spPr/>
        <p:txBody>
          <a:bodyPr/>
          <a:lstStyle>
            <a:lvl1pPr>
              <a:defRPr/>
            </a:lvl1pPr>
          </a:lstStyle>
          <a:p>
            <a:pPr>
              <a:defRPr/>
            </a:pPr>
            <a:fld id="{4EAEDE97-59DE-2544-A034-BDA2D0302405}" type="slidenum">
              <a:rPr lang="ja-JP" altLang="en-US"/>
              <a:pPr>
                <a:defRPr/>
              </a:pPr>
              <a:t>‹#›</a:t>
            </a:fld>
            <a:endParaRPr lang="ja-JP" altLang="en-US"/>
          </a:p>
        </p:txBody>
      </p:sp>
    </p:spTree>
    <p:extLst>
      <p:ext uri="{BB962C8B-B14F-4D97-AF65-F5344CB8AC3E}">
        <p14:creationId xmlns:p14="http://schemas.microsoft.com/office/powerpoint/2010/main" val="47162836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タイトル付きの&#13;&#10;コンテンツ">
    <p:spTree>
      <p:nvGrpSpPr>
        <p:cNvPr id="1" name=""/>
        <p:cNvGrpSpPr/>
        <p:nvPr/>
      </p:nvGrpSpPr>
      <p:grpSpPr>
        <a:xfrm>
          <a:off x="0" y="0"/>
          <a:ext cx="0" cy="0"/>
          <a:chOff x="0" y="0"/>
          <a:chExt cx="0" cy="0"/>
        </a:xfrm>
      </p:grpSpPr>
      <p:sp>
        <p:nvSpPr>
          <p:cNvPr id="2" name="Title 1"/>
          <p:cNvSpPr>
            <a:spLocks noGrp="1"/>
          </p:cNvSpPr>
          <p:nvPr>
            <p:ph type="title"/>
          </p:nvPr>
        </p:nvSpPr>
        <p:spPr>
          <a:xfrm>
            <a:off x="629841" y="457200"/>
            <a:ext cx="2949178" cy="1600200"/>
          </a:xfrm>
        </p:spPr>
        <p:txBody>
          <a:bodyPr anchor="b"/>
          <a:lstStyle>
            <a:lvl1pPr>
              <a:defRPr sz="3200"/>
            </a:lvl1pPr>
          </a:lstStyle>
          <a:p>
            <a:r>
              <a:rPr lang="ja-JP" altLang="en-US" smtClean="0"/>
              <a:t>マスター タイトルの書式設定</a:t>
            </a:r>
            <a:endParaRPr lang="en-US" dirty="0"/>
          </a:p>
        </p:txBody>
      </p:sp>
      <p:sp>
        <p:nvSpPr>
          <p:cNvPr id="3" name="Content Placeholder 2"/>
          <p:cNvSpPr>
            <a:spLocks noGrp="1"/>
          </p:cNvSpPr>
          <p:nvPr>
            <p:ph idx="1"/>
          </p:nvPr>
        </p:nvSpPr>
        <p:spPr>
          <a:xfrm>
            <a:off x="3887391" y="987426"/>
            <a:ext cx="462915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ja-JP" altLang="en-US" smtClean="0"/>
              <a:t>マスター テキストの書式設定</a:t>
            </a:r>
          </a:p>
          <a:p>
            <a:pPr lvl="1"/>
            <a:r>
              <a:rPr lang="ja-JP" altLang="en-US" smtClean="0"/>
              <a:t>第 </a:t>
            </a:r>
            <a:r>
              <a:rPr lang="en-US" altLang="ja-JP" smtClean="0"/>
              <a:t>2 </a:t>
            </a:r>
            <a:r>
              <a:rPr lang="ja-JP" altLang="en-US" smtClean="0"/>
              <a:t>レベル</a:t>
            </a:r>
          </a:p>
          <a:p>
            <a:pPr lvl="2"/>
            <a:r>
              <a:rPr lang="ja-JP" altLang="en-US" smtClean="0"/>
              <a:t>第 </a:t>
            </a:r>
            <a:r>
              <a:rPr lang="en-US" altLang="ja-JP" smtClean="0"/>
              <a:t>3 </a:t>
            </a:r>
            <a:r>
              <a:rPr lang="ja-JP" altLang="en-US" smtClean="0"/>
              <a:t>レベル</a:t>
            </a:r>
          </a:p>
          <a:p>
            <a:pPr lvl="3"/>
            <a:r>
              <a:rPr lang="ja-JP" altLang="en-US" smtClean="0"/>
              <a:t>第 </a:t>
            </a:r>
            <a:r>
              <a:rPr lang="en-US" altLang="ja-JP" smtClean="0"/>
              <a:t>4 </a:t>
            </a:r>
            <a:r>
              <a:rPr lang="ja-JP" altLang="en-US" smtClean="0"/>
              <a:t>レベル</a:t>
            </a:r>
          </a:p>
          <a:p>
            <a:pPr lvl="4"/>
            <a:r>
              <a:rPr lang="ja-JP" altLang="en-US" smtClean="0"/>
              <a:t>第 </a:t>
            </a:r>
            <a:r>
              <a:rPr lang="en-US" altLang="ja-JP" smtClean="0"/>
              <a:t>5 </a:t>
            </a:r>
            <a:r>
              <a:rPr lang="ja-JP" altLang="en-US" smtClean="0"/>
              <a:t>レベル</a:t>
            </a:r>
            <a:endParaRPr lang="en-US" dirty="0"/>
          </a:p>
        </p:txBody>
      </p:sp>
      <p:sp>
        <p:nvSpPr>
          <p:cNvPr id="4" name="Text Placeholder 3"/>
          <p:cNvSpPr>
            <a:spLocks noGrp="1"/>
          </p:cNvSpPr>
          <p:nvPr>
            <p:ph type="body" sz="half" idx="2"/>
          </p:nvPr>
        </p:nvSpPr>
        <p:spPr>
          <a:xfrm>
            <a:off x="629841" y="2057400"/>
            <a:ext cx="2949178"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ja-JP" altLang="en-US" smtClean="0"/>
              <a:t>マスター テキストの書式設定</a:t>
            </a:r>
          </a:p>
        </p:txBody>
      </p:sp>
      <p:sp>
        <p:nvSpPr>
          <p:cNvPr id="5" name="Date Placeholder 3"/>
          <p:cNvSpPr>
            <a:spLocks noGrp="1"/>
          </p:cNvSpPr>
          <p:nvPr>
            <p:ph type="dt" sz="half" idx="10"/>
          </p:nvPr>
        </p:nvSpPr>
        <p:spPr/>
        <p:txBody>
          <a:bodyPr/>
          <a:lstStyle>
            <a:lvl1pPr>
              <a:defRPr/>
            </a:lvl1pPr>
          </a:lstStyle>
          <a:p>
            <a:pPr>
              <a:defRPr/>
            </a:pPr>
            <a:fld id="{0DACB7AA-EA7C-1848-9F0F-5F4C37DB4BE2}" type="datetime1">
              <a:rPr lang="ja-JP" altLang="en-US" smtClean="0"/>
              <a:t>2017/4/13</a:t>
            </a:fld>
            <a:endParaRPr lang="ja-JP" altLang="en-US"/>
          </a:p>
        </p:txBody>
      </p:sp>
      <p:sp>
        <p:nvSpPr>
          <p:cNvPr id="6" name="Footer Placeholder 4"/>
          <p:cNvSpPr>
            <a:spLocks noGrp="1"/>
          </p:cNvSpPr>
          <p:nvPr>
            <p:ph type="ftr" sz="quarter" idx="11"/>
          </p:nvPr>
        </p:nvSpPr>
        <p:spPr/>
        <p:txBody>
          <a:bodyPr/>
          <a:lstStyle>
            <a:lvl1pPr>
              <a:defRPr/>
            </a:lvl1pPr>
          </a:lstStyle>
          <a:p>
            <a:pPr>
              <a:defRPr/>
            </a:pPr>
            <a:endParaRPr lang="ja-JP" altLang="en-US"/>
          </a:p>
        </p:txBody>
      </p:sp>
      <p:sp>
        <p:nvSpPr>
          <p:cNvPr id="7" name="Slide Number Placeholder 5"/>
          <p:cNvSpPr>
            <a:spLocks noGrp="1"/>
          </p:cNvSpPr>
          <p:nvPr>
            <p:ph type="sldNum" sz="quarter" idx="12"/>
          </p:nvPr>
        </p:nvSpPr>
        <p:spPr/>
        <p:txBody>
          <a:bodyPr/>
          <a:lstStyle>
            <a:lvl1pPr>
              <a:defRPr/>
            </a:lvl1pPr>
          </a:lstStyle>
          <a:p>
            <a:pPr>
              <a:defRPr/>
            </a:pPr>
            <a:fld id="{9B58E795-AA50-674A-845D-B97D1493C9BA}" type="slidenum">
              <a:rPr lang="ja-JP" altLang="en-US"/>
              <a:pPr>
                <a:defRPr/>
              </a:pPr>
              <a:t>‹#›</a:t>
            </a:fld>
            <a:endParaRPr lang="ja-JP" altLang="en-US"/>
          </a:p>
        </p:txBody>
      </p:sp>
    </p:spTree>
    <p:extLst>
      <p:ext uri="{BB962C8B-B14F-4D97-AF65-F5344CB8AC3E}">
        <p14:creationId xmlns:p14="http://schemas.microsoft.com/office/powerpoint/2010/main" val="29583989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タイトル付きの図">
    <p:spTree>
      <p:nvGrpSpPr>
        <p:cNvPr id="1" name=""/>
        <p:cNvGrpSpPr/>
        <p:nvPr/>
      </p:nvGrpSpPr>
      <p:grpSpPr>
        <a:xfrm>
          <a:off x="0" y="0"/>
          <a:ext cx="0" cy="0"/>
          <a:chOff x="0" y="0"/>
          <a:chExt cx="0" cy="0"/>
        </a:xfrm>
      </p:grpSpPr>
      <p:sp>
        <p:nvSpPr>
          <p:cNvPr id="2" name="Title 1"/>
          <p:cNvSpPr>
            <a:spLocks noGrp="1"/>
          </p:cNvSpPr>
          <p:nvPr>
            <p:ph type="title"/>
          </p:nvPr>
        </p:nvSpPr>
        <p:spPr>
          <a:xfrm>
            <a:off x="629841" y="457200"/>
            <a:ext cx="2949178" cy="1600200"/>
          </a:xfrm>
        </p:spPr>
        <p:txBody>
          <a:bodyPr anchor="b"/>
          <a:lstStyle>
            <a:lvl1pPr>
              <a:defRPr sz="3200"/>
            </a:lvl1pPr>
          </a:lstStyle>
          <a:p>
            <a:r>
              <a:rPr lang="ja-JP" altLang="en-US" smtClean="0"/>
              <a:t>マスター タイトルの書式設定</a:t>
            </a:r>
            <a:endParaRPr lang="en-US" dirty="0"/>
          </a:p>
        </p:txBody>
      </p:sp>
      <p:sp>
        <p:nvSpPr>
          <p:cNvPr id="3" name="Picture Placeholder 2"/>
          <p:cNvSpPr>
            <a:spLocks noGrp="1" noChangeAspect="1"/>
          </p:cNvSpPr>
          <p:nvPr>
            <p:ph type="pic" idx="1"/>
          </p:nvPr>
        </p:nvSpPr>
        <p:spPr>
          <a:xfrm>
            <a:off x="3887391" y="987426"/>
            <a:ext cx="4629150" cy="4873625"/>
          </a:xfrm>
        </p:spPr>
        <p:txBody>
          <a:bodyPr rtlCol="0">
            <a:normAutofit/>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r>
              <a:rPr lang="ja-JP" altLang="en-US" noProof="0" smtClean="0"/>
              <a:t>プレースホルダーまでドラッグするかアイコンをクリックして図を追加</a:t>
            </a:r>
            <a:endParaRPr lang="en-US" noProof="0" dirty="0"/>
          </a:p>
        </p:txBody>
      </p:sp>
      <p:sp>
        <p:nvSpPr>
          <p:cNvPr id="4" name="Text Placeholder 3"/>
          <p:cNvSpPr>
            <a:spLocks noGrp="1"/>
          </p:cNvSpPr>
          <p:nvPr>
            <p:ph type="body" sz="half" idx="2"/>
          </p:nvPr>
        </p:nvSpPr>
        <p:spPr>
          <a:xfrm>
            <a:off x="629841" y="2057400"/>
            <a:ext cx="2949178"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ja-JP" altLang="en-US" smtClean="0"/>
              <a:t>マスター テキストの書式設定</a:t>
            </a:r>
          </a:p>
        </p:txBody>
      </p:sp>
      <p:sp>
        <p:nvSpPr>
          <p:cNvPr id="5" name="Date Placeholder 3"/>
          <p:cNvSpPr>
            <a:spLocks noGrp="1"/>
          </p:cNvSpPr>
          <p:nvPr>
            <p:ph type="dt" sz="half" idx="10"/>
          </p:nvPr>
        </p:nvSpPr>
        <p:spPr/>
        <p:txBody>
          <a:bodyPr/>
          <a:lstStyle>
            <a:lvl1pPr>
              <a:defRPr/>
            </a:lvl1pPr>
          </a:lstStyle>
          <a:p>
            <a:pPr>
              <a:defRPr/>
            </a:pPr>
            <a:fld id="{254177D2-581C-5744-A491-514AF755ACD3}" type="datetime1">
              <a:rPr lang="ja-JP" altLang="en-US" smtClean="0"/>
              <a:t>2017/4/13</a:t>
            </a:fld>
            <a:endParaRPr lang="ja-JP" altLang="en-US"/>
          </a:p>
        </p:txBody>
      </p:sp>
      <p:sp>
        <p:nvSpPr>
          <p:cNvPr id="6" name="Footer Placeholder 4"/>
          <p:cNvSpPr>
            <a:spLocks noGrp="1"/>
          </p:cNvSpPr>
          <p:nvPr>
            <p:ph type="ftr" sz="quarter" idx="11"/>
          </p:nvPr>
        </p:nvSpPr>
        <p:spPr/>
        <p:txBody>
          <a:bodyPr/>
          <a:lstStyle>
            <a:lvl1pPr>
              <a:defRPr/>
            </a:lvl1pPr>
          </a:lstStyle>
          <a:p>
            <a:pPr>
              <a:defRPr/>
            </a:pPr>
            <a:endParaRPr lang="ja-JP" altLang="en-US"/>
          </a:p>
        </p:txBody>
      </p:sp>
      <p:sp>
        <p:nvSpPr>
          <p:cNvPr id="7" name="Slide Number Placeholder 5"/>
          <p:cNvSpPr>
            <a:spLocks noGrp="1"/>
          </p:cNvSpPr>
          <p:nvPr>
            <p:ph type="sldNum" sz="quarter" idx="12"/>
          </p:nvPr>
        </p:nvSpPr>
        <p:spPr/>
        <p:txBody>
          <a:bodyPr/>
          <a:lstStyle>
            <a:lvl1pPr>
              <a:defRPr/>
            </a:lvl1pPr>
          </a:lstStyle>
          <a:p>
            <a:pPr>
              <a:defRPr/>
            </a:pPr>
            <a:fld id="{9438A85D-99E8-EC49-9A91-9292AC91837A}" type="slidenum">
              <a:rPr lang="ja-JP" altLang="en-US"/>
              <a:pPr>
                <a:defRPr/>
              </a:pPr>
              <a:t>‹#›</a:t>
            </a:fld>
            <a:endParaRPr lang="ja-JP" altLang="en-US"/>
          </a:p>
        </p:txBody>
      </p:sp>
    </p:spTree>
    <p:extLst>
      <p:ext uri="{BB962C8B-B14F-4D97-AF65-F5344CB8AC3E}">
        <p14:creationId xmlns:p14="http://schemas.microsoft.com/office/powerpoint/2010/main" val="75653968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タイトルと&#13;&#10;縦書きテキスト">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ja-JP" altLang="en-US" smtClean="0"/>
              <a:t>マスター タイトルの書式設定</a:t>
            </a:r>
            <a:endParaRPr lang="en-US" dirty="0"/>
          </a:p>
        </p:txBody>
      </p:sp>
      <p:sp>
        <p:nvSpPr>
          <p:cNvPr id="3" name="Vertical Text Placeholder 2"/>
          <p:cNvSpPr>
            <a:spLocks noGrp="1"/>
          </p:cNvSpPr>
          <p:nvPr>
            <p:ph type="body" orient="vert" idx="1"/>
          </p:nvPr>
        </p:nvSpPr>
        <p:spPr/>
        <p:txBody>
          <a:bodyPr vert="eaVert"/>
          <a:lstStyle/>
          <a:p>
            <a:pPr lvl="0"/>
            <a:r>
              <a:rPr lang="ja-JP" altLang="en-US" smtClean="0"/>
              <a:t>マスター テキストの書式設定</a:t>
            </a:r>
          </a:p>
          <a:p>
            <a:pPr lvl="1"/>
            <a:r>
              <a:rPr lang="ja-JP" altLang="en-US" smtClean="0"/>
              <a:t>第 </a:t>
            </a:r>
            <a:r>
              <a:rPr lang="en-US" altLang="ja-JP" smtClean="0"/>
              <a:t>2 </a:t>
            </a:r>
            <a:r>
              <a:rPr lang="ja-JP" altLang="en-US" smtClean="0"/>
              <a:t>レベル</a:t>
            </a:r>
          </a:p>
          <a:p>
            <a:pPr lvl="2"/>
            <a:r>
              <a:rPr lang="ja-JP" altLang="en-US" smtClean="0"/>
              <a:t>第 </a:t>
            </a:r>
            <a:r>
              <a:rPr lang="en-US" altLang="ja-JP" smtClean="0"/>
              <a:t>3 </a:t>
            </a:r>
            <a:r>
              <a:rPr lang="ja-JP" altLang="en-US" smtClean="0"/>
              <a:t>レベル</a:t>
            </a:r>
          </a:p>
          <a:p>
            <a:pPr lvl="3"/>
            <a:r>
              <a:rPr lang="ja-JP" altLang="en-US" smtClean="0"/>
              <a:t>第 </a:t>
            </a:r>
            <a:r>
              <a:rPr lang="en-US" altLang="ja-JP" smtClean="0"/>
              <a:t>4 </a:t>
            </a:r>
            <a:r>
              <a:rPr lang="ja-JP" altLang="en-US" smtClean="0"/>
              <a:t>レベル</a:t>
            </a:r>
          </a:p>
          <a:p>
            <a:pPr lvl="4"/>
            <a:r>
              <a:rPr lang="ja-JP" altLang="en-US" smtClean="0"/>
              <a:t>第 </a:t>
            </a:r>
            <a:r>
              <a:rPr lang="en-US" altLang="ja-JP" smtClean="0"/>
              <a:t>5 </a:t>
            </a:r>
            <a:r>
              <a:rPr lang="ja-JP" altLang="en-US" smtClean="0"/>
              <a:t>レベル</a:t>
            </a:r>
            <a:endParaRPr lang="en-US" dirty="0"/>
          </a:p>
        </p:txBody>
      </p:sp>
      <p:sp>
        <p:nvSpPr>
          <p:cNvPr id="4" name="Date Placeholder 3"/>
          <p:cNvSpPr>
            <a:spLocks noGrp="1"/>
          </p:cNvSpPr>
          <p:nvPr>
            <p:ph type="dt" sz="half" idx="10"/>
          </p:nvPr>
        </p:nvSpPr>
        <p:spPr/>
        <p:txBody>
          <a:bodyPr/>
          <a:lstStyle>
            <a:lvl1pPr>
              <a:defRPr/>
            </a:lvl1pPr>
          </a:lstStyle>
          <a:p>
            <a:pPr>
              <a:defRPr/>
            </a:pPr>
            <a:fld id="{AAB5FF3A-A9F0-434E-B5F6-81C6A55686C5}" type="datetime1">
              <a:rPr lang="ja-JP" altLang="en-US" smtClean="0"/>
              <a:t>2017/4/13</a:t>
            </a:fld>
            <a:endParaRPr lang="ja-JP" altLang="en-US"/>
          </a:p>
        </p:txBody>
      </p:sp>
      <p:sp>
        <p:nvSpPr>
          <p:cNvPr id="5" name="Footer Placeholder 4"/>
          <p:cNvSpPr>
            <a:spLocks noGrp="1"/>
          </p:cNvSpPr>
          <p:nvPr>
            <p:ph type="ftr" sz="quarter" idx="11"/>
          </p:nvPr>
        </p:nvSpPr>
        <p:spPr/>
        <p:txBody>
          <a:bodyPr/>
          <a:lstStyle>
            <a:lvl1pPr>
              <a:defRPr/>
            </a:lvl1pPr>
          </a:lstStyle>
          <a:p>
            <a:pPr>
              <a:defRPr/>
            </a:pPr>
            <a:endParaRPr lang="ja-JP" altLang="en-US"/>
          </a:p>
        </p:txBody>
      </p:sp>
      <p:sp>
        <p:nvSpPr>
          <p:cNvPr id="6" name="Slide Number Placeholder 5"/>
          <p:cNvSpPr>
            <a:spLocks noGrp="1"/>
          </p:cNvSpPr>
          <p:nvPr>
            <p:ph type="sldNum" sz="quarter" idx="12"/>
          </p:nvPr>
        </p:nvSpPr>
        <p:spPr/>
        <p:txBody>
          <a:bodyPr/>
          <a:lstStyle>
            <a:lvl1pPr>
              <a:defRPr/>
            </a:lvl1pPr>
          </a:lstStyle>
          <a:p>
            <a:pPr>
              <a:defRPr/>
            </a:pPr>
            <a:fld id="{CE72C4DB-E2F5-AD4B-831E-2A55A39D8649}" type="slidenum">
              <a:rPr lang="ja-JP" altLang="en-US"/>
              <a:pPr>
                <a:defRPr/>
              </a:pPr>
              <a:t>‹#›</a:t>
            </a:fld>
            <a:endParaRPr lang="ja-JP" altLang="en-US"/>
          </a:p>
        </p:txBody>
      </p:sp>
    </p:spTree>
    <p:extLst>
      <p:ext uri="{BB962C8B-B14F-4D97-AF65-F5344CB8AC3E}">
        <p14:creationId xmlns:p14="http://schemas.microsoft.com/office/powerpoint/2010/main" val="2059345976"/>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縦書きタイトルと縦書きテキスト">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543675" y="365125"/>
            <a:ext cx="1971675" cy="5811838"/>
          </a:xfrm>
        </p:spPr>
        <p:txBody>
          <a:bodyPr vert="eaVert"/>
          <a:lstStyle/>
          <a:p>
            <a:r>
              <a:rPr lang="ja-JP" altLang="en-US" smtClean="0"/>
              <a:t>マスター タイトルの書式設定</a:t>
            </a:r>
            <a:endParaRPr lang="en-US" dirty="0"/>
          </a:p>
        </p:txBody>
      </p:sp>
      <p:sp>
        <p:nvSpPr>
          <p:cNvPr id="3" name="Vertical Text Placeholder 2"/>
          <p:cNvSpPr>
            <a:spLocks noGrp="1"/>
          </p:cNvSpPr>
          <p:nvPr>
            <p:ph type="body" orient="vert" idx="1"/>
          </p:nvPr>
        </p:nvSpPr>
        <p:spPr>
          <a:xfrm>
            <a:off x="628650" y="365125"/>
            <a:ext cx="5800725" cy="5811838"/>
          </a:xfrm>
        </p:spPr>
        <p:txBody>
          <a:bodyPr vert="eaVert"/>
          <a:lstStyle/>
          <a:p>
            <a:pPr lvl="0"/>
            <a:r>
              <a:rPr lang="ja-JP" altLang="en-US" smtClean="0"/>
              <a:t>マスター テキストの書式設定</a:t>
            </a:r>
          </a:p>
          <a:p>
            <a:pPr lvl="1"/>
            <a:r>
              <a:rPr lang="ja-JP" altLang="en-US" smtClean="0"/>
              <a:t>第 </a:t>
            </a:r>
            <a:r>
              <a:rPr lang="en-US" altLang="ja-JP" smtClean="0"/>
              <a:t>2 </a:t>
            </a:r>
            <a:r>
              <a:rPr lang="ja-JP" altLang="en-US" smtClean="0"/>
              <a:t>レベル</a:t>
            </a:r>
          </a:p>
          <a:p>
            <a:pPr lvl="2"/>
            <a:r>
              <a:rPr lang="ja-JP" altLang="en-US" smtClean="0"/>
              <a:t>第 </a:t>
            </a:r>
            <a:r>
              <a:rPr lang="en-US" altLang="ja-JP" smtClean="0"/>
              <a:t>3 </a:t>
            </a:r>
            <a:r>
              <a:rPr lang="ja-JP" altLang="en-US" smtClean="0"/>
              <a:t>レベル</a:t>
            </a:r>
          </a:p>
          <a:p>
            <a:pPr lvl="3"/>
            <a:r>
              <a:rPr lang="ja-JP" altLang="en-US" smtClean="0"/>
              <a:t>第 </a:t>
            </a:r>
            <a:r>
              <a:rPr lang="en-US" altLang="ja-JP" smtClean="0"/>
              <a:t>4 </a:t>
            </a:r>
            <a:r>
              <a:rPr lang="ja-JP" altLang="en-US" smtClean="0"/>
              <a:t>レベル</a:t>
            </a:r>
          </a:p>
          <a:p>
            <a:pPr lvl="4"/>
            <a:r>
              <a:rPr lang="ja-JP" altLang="en-US" smtClean="0"/>
              <a:t>第 </a:t>
            </a:r>
            <a:r>
              <a:rPr lang="en-US" altLang="ja-JP" smtClean="0"/>
              <a:t>5 </a:t>
            </a:r>
            <a:r>
              <a:rPr lang="ja-JP" altLang="en-US" smtClean="0"/>
              <a:t>レベル</a:t>
            </a:r>
            <a:endParaRPr lang="en-US" dirty="0"/>
          </a:p>
        </p:txBody>
      </p:sp>
      <p:sp>
        <p:nvSpPr>
          <p:cNvPr id="4" name="Date Placeholder 3"/>
          <p:cNvSpPr>
            <a:spLocks noGrp="1"/>
          </p:cNvSpPr>
          <p:nvPr>
            <p:ph type="dt" sz="half" idx="10"/>
          </p:nvPr>
        </p:nvSpPr>
        <p:spPr/>
        <p:txBody>
          <a:bodyPr/>
          <a:lstStyle>
            <a:lvl1pPr>
              <a:defRPr/>
            </a:lvl1pPr>
          </a:lstStyle>
          <a:p>
            <a:pPr>
              <a:defRPr/>
            </a:pPr>
            <a:fld id="{11E946EC-F0CD-EA4E-87E9-1182C94302BB}" type="datetime1">
              <a:rPr lang="ja-JP" altLang="en-US" smtClean="0"/>
              <a:t>2017/4/13</a:t>
            </a:fld>
            <a:endParaRPr lang="ja-JP" altLang="en-US"/>
          </a:p>
        </p:txBody>
      </p:sp>
      <p:sp>
        <p:nvSpPr>
          <p:cNvPr id="5" name="Footer Placeholder 4"/>
          <p:cNvSpPr>
            <a:spLocks noGrp="1"/>
          </p:cNvSpPr>
          <p:nvPr>
            <p:ph type="ftr" sz="quarter" idx="11"/>
          </p:nvPr>
        </p:nvSpPr>
        <p:spPr/>
        <p:txBody>
          <a:bodyPr/>
          <a:lstStyle>
            <a:lvl1pPr>
              <a:defRPr/>
            </a:lvl1pPr>
          </a:lstStyle>
          <a:p>
            <a:pPr>
              <a:defRPr/>
            </a:pPr>
            <a:endParaRPr lang="ja-JP" altLang="en-US"/>
          </a:p>
        </p:txBody>
      </p:sp>
      <p:sp>
        <p:nvSpPr>
          <p:cNvPr id="6" name="Slide Number Placeholder 5"/>
          <p:cNvSpPr>
            <a:spLocks noGrp="1"/>
          </p:cNvSpPr>
          <p:nvPr>
            <p:ph type="sldNum" sz="quarter" idx="12"/>
          </p:nvPr>
        </p:nvSpPr>
        <p:spPr/>
        <p:txBody>
          <a:bodyPr/>
          <a:lstStyle>
            <a:lvl1pPr>
              <a:defRPr/>
            </a:lvl1pPr>
          </a:lstStyle>
          <a:p>
            <a:pPr>
              <a:defRPr/>
            </a:pPr>
            <a:fld id="{A0534FFC-AF7D-0F4E-92D8-BBEBE937AE8E}" type="slidenum">
              <a:rPr lang="ja-JP" altLang="en-US"/>
              <a:pPr>
                <a:defRPr/>
              </a:pPr>
              <a:t>‹#›</a:t>
            </a:fld>
            <a:endParaRPr lang="ja-JP" altLang="en-US"/>
          </a:p>
        </p:txBody>
      </p:sp>
    </p:spTree>
    <p:extLst>
      <p:ext uri="{BB962C8B-B14F-4D97-AF65-F5344CB8AC3E}">
        <p14:creationId xmlns:p14="http://schemas.microsoft.com/office/powerpoint/2010/main" val="433879933"/>
      </p:ext>
    </p:extLst>
  </p:cSld>
  <p:clrMapOvr>
    <a:masterClrMapping/>
  </p:clrMapOvr>
</p:sldLayout>
</file>

<file path=ppt/slideMasters/_rels/slideMaster1.xml.rels><?xml version="1.0" encoding="UTF-8" standalone="yes"?>
<Relationships xmlns="http://schemas.openxmlformats.org/package/2006/relationships"><Relationship Id="rId11" Type="http://schemas.openxmlformats.org/officeDocument/2006/relationships/slideLayout" Target="../slideLayouts/slideLayout11.xml"/><Relationship Id="rId12" Type="http://schemas.openxmlformats.org/officeDocument/2006/relationships/theme" Target="../theme/theme1.xml"/><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628650" y="176213"/>
            <a:ext cx="7886700" cy="938212"/>
          </a:xfrm>
          <a:prstGeom prst="rect">
            <a:avLst/>
          </a:prstGeom>
        </p:spPr>
        <p:txBody>
          <a:bodyPr vert="horz" lIns="91440" tIns="45720" rIns="91440" bIns="45720" rtlCol="0" anchor="ctr">
            <a:normAutofit/>
          </a:bodyPr>
          <a:lstStyle/>
          <a:p>
            <a:r>
              <a:rPr lang="ja-JP" altLang="en-US" noProof="0" dirty="0" smtClean="0"/>
              <a:t>マスター タイトルの書式設定</a:t>
            </a:r>
            <a:endParaRPr lang="en-US" dirty="0"/>
          </a:p>
        </p:txBody>
      </p:sp>
      <p:sp>
        <p:nvSpPr>
          <p:cNvPr id="1027" name="Text Placeholder 2"/>
          <p:cNvSpPr>
            <a:spLocks noGrp="1"/>
          </p:cNvSpPr>
          <p:nvPr>
            <p:ph type="body" idx="1"/>
          </p:nvPr>
        </p:nvSpPr>
        <p:spPr bwMode="auto">
          <a:xfrm>
            <a:off x="628650" y="1271588"/>
            <a:ext cx="7886700" cy="48402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FAA26D3D-D897-4be2-8F04-BA451C77F1D7}">
              <ma14:placeholderFlag xmlns:ma14="http://schemas.microsoft.com/office/mac/drawingml/2011/main" val="1"/>
            </a:ext>
          </a:extLst>
        </p:spPr>
        <p:txBody>
          <a:bodyPr vert="horz" wrap="square" lIns="91440" tIns="45720" rIns="91440" bIns="45720" numCol="1" anchor="t" anchorCtr="0" compatLnSpc="1">
            <a:prstTxWarp prst="textNoShape">
              <a:avLst/>
            </a:prstTxWarp>
          </a:bodyPr>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endParaRPr lang="en-US" altLang="x-none"/>
          </a:p>
        </p:txBody>
      </p:sp>
      <p:sp>
        <p:nvSpPr>
          <p:cNvPr id="4" name="Date Placeholder 3"/>
          <p:cNvSpPr>
            <a:spLocks noGrp="1"/>
          </p:cNvSpPr>
          <p:nvPr>
            <p:ph type="dt" sz="half" idx="2"/>
          </p:nvPr>
        </p:nvSpPr>
        <p:spPr>
          <a:xfrm>
            <a:off x="628650" y="6356350"/>
            <a:ext cx="2057400" cy="365125"/>
          </a:xfrm>
          <a:prstGeom prst="rect">
            <a:avLst/>
          </a:prstGeom>
        </p:spPr>
        <p:txBody>
          <a:bodyPr vert="horz" lIns="91440" tIns="45720" rIns="91440" bIns="45720" rtlCol="0" anchor="ctr"/>
          <a:lstStyle>
            <a:lvl1pPr algn="l" eaLnBrk="1" fontAlgn="auto" hangingPunct="1">
              <a:spcBef>
                <a:spcPts val="0"/>
              </a:spcBef>
              <a:spcAft>
                <a:spcPts val="0"/>
              </a:spcAft>
              <a:defRPr sz="1200" smtClean="0">
                <a:solidFill>
                  <a:schemeClr val="tx1">
                    <a:tint val="75000"/>
                  </a:schemeClr>
                </a:solidFill>
                <a:latin typeface="+mn-lt"/>
                <a:ea typeface="+mn-ea"/>
                <a:cs typeface="+mn-cs"/>
              </a:defRPr>
            </a:lvl1pPr>
          </a:lstStyle>
          <a:p>
            <a:pPr>
              <a:defRPr/>
            </a:pPr>
            <a:fld id="{C70C8A6C-C870-A44D-B812-D386BE66183C}" type="datetime1">
              <a:rPr lang="ja-JP" altLang="en-US" smtClean="0"/>
              <a:t>2017/4/13</a:t>
            </a:fld>
            <a:endParaRPr lang="ja-JP" altLang="en-US"/>
          </a:p>
        </p:txBody>
      </p:sp>
      <p:sp>
        <p:nvSpPr>
          <p:cNvPr id="5" name="Footer Placeholder 4"/>
          <p:cNvSpPr>
            <a:spLocks noGrp="1"/>
          </p:cNvSpPr>
          <p:nvPr>
            <p:ph type="ftr" sz="quarter" idx="3"/>
          </p:nvPr>
        </p:nvSpPr>
        <p:spPr>
          <a:xfrm>
            <a:off x="3028950" y="6356350"/>
            <a:ext cx="3086100" cy="365125"/>
          </a:xfrm>
          <a:prstGeom prst="rect">
            <a:avLst/>
          </a:prstGeom>
        </p:spPr>
        <p:txBody>
          <a:bodyPr vert="horz" lIns="91440" tIns="45720" rIns="91440" bIns="45720" rtlCol="0" anchor="ctr"/>
          <a:lstStyle>
            <a:lvl1pPr algn="ctr" eaLnBrk="1" fontAlgn="auto" hangingPunct="1">
              <a:spcBef>
                <a:spcPts val="0"/>
              </a:spcBef>
              <a:spcAft>
                <a:spcPts val="0"/>
              </a:spcAft>
              <a:defRPr sz="1200">
                <a:solidFill>
                  <a:schemeClr val="tx1">
                    <a:tint val="75000"/>
                  </a:schemeClr>
                </a:solidFill>
                <a:latin typeface="+mn-lt"/>
                <a:ea typeface="+mn-ea"/>
                <a:cs typeface="+mn-cs"/>
              </a:defRPr>
            </a:lvl1pPr>
          </a:lstStyle>
          <a:p>
            <a:pPr>
              <a:defRPr/>
            </a:pPr>
            <a:endParaRPr lang="ja-JP" altLang="en-US"/>
          </a:p>
        </p:txBody>
      </p:sp>
      <p:sp>
        <p:nvSpPr>
          <p:cNvPr id="6" name="Slide Number Placeholder 5"/>
          <p:cNvSpPr>
            <a:spLocks noGrp="1"/>
          </p:cNvSpPr>
          <p:nvPr>
            <p:ph type="sldNum" sz="quarter" idx="4"/>
          </p:nvPr>
        </p:nvSpPr>
        <p:spPr>
          <a:xfrm>
            <a:off x="6457950" y="6356350"/>
            <a:ext cx="2057400" cy="365125"/>
          </a:xfrm>
          <a:prstGeom prst="rect">
            <a:avLst/>
          </a:prstGeom>
        </p:spPr>
        <p:txBody>
          <a:bodyPr vert="horz" lIns="91440" tIns="45720" rIns="91440" bIns="45720" rtlCol="0" anchor="ctr"/>
          <a:lstStyle>
            <a:lvl1pPr algn="r" eaLnBrk="1" fontAlgn="auto" hangingPunct="1">
              <a:spcBef>
                <a:spcPts val="0"/>
              </a:spcBef>
              <a:spcAft>
                <a:spcPts val="0"/>
              </a:spcAft>
              <a:defRPr sz="1200" smtClean="0">
                <a:solidFill>
                  <a:schemeClr val="tx1">
                    <a:tint val="75000"/>
                  </a:schemeClr>
                </a:solidFill>
                <a:latin typeface="+mn-lt"/>
                <a:ea typeface="+mn-ea"/>
                <a:cs typeface="+mn-cs"/>
              </a:defRPr>
            </a:lvl1pPr>
          </a:lstStyle>
          <a:p>
            <a:pPr>
              <a:defRPr/>
            </a:pPr>
            <a:fld id="{DF4EA0EB-3F96-C641-A638-DCE068597E44}" type="slidenum">
              <a:rPr lang="ja-JP" altLang="en-US"/>
              <a:pPr>
                <a:defRPr/>
              </a:pPr>
              <a:t>‹#›</a:t>
            </a:fld>
            <a:endParaRPr lang="ja-JP" altLang="en-US"/>
          </a:p>
        </p:txBody>
      </p:sp>
    </p:spTree>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iming>
    <p:tnLst>
      <p:par>
        <p:cTn id="1" dur="indefinite" restart="never" nodeType="tmRoot"/>
      </p:par>
    </p:tnLst>
  </p:timing>
  <p:hf hdr="0" ftr="0" dt="0"/>
  <p:txStyles>
    <p:titleStyle>
      <a:lvl1pPr algn="ctr" rtl="0" fontAlgn="base">
        <a:lnSpc>
          <a:spcPct val="90000"/>
        </a:lnSpc>
        <a:spcBef>
          <a:spcPct val="0"/>
        </a:spcBef>
        <a:spcAft>
          <a:spcPct val="0"/>
        </a:spcAft>
        <a:defRPr kumimoji="1" sz="4400" kern="1200">
          <a:solidFill>
            <a:schemeClr val="tx1"/>
          </a:solidFill>
          <a:latin typeface="Hiragino Sans W4" charset="-128"/>
          <a:ea typeface="Hiragino Sans W4" charset="-128"/>
          <a:cs typeface="Hiragino Sans W4" charset="-128"/>
        </a:defRPr>
      </a:lvl1pPr>
      <a:lvl2pPr algn="l" rtl="0" fontAlgn="base">
        <a:lnSpc>
          <a:spcPct val="90000"/>
        </a:lnSpc>
        <a:spcBef>
          <a:spcPct val="0"/>
        </a:spcBef>
        <a:spcAft>
          <a:spcPct val="0"/>
        </a:spcAft>
        <a:defRPr kumimoji="1" sz="4400">
          <a:solidFill>
            <a:schemeClr val="tx1"/>
          </a:solidFill>
          <a:latin typeface="Hiragino Sans W4" charset="-128"/>
          <a:ea typeface="Hiragino Sans W4" charset="-128"/>
          <a:cs typeface="Hiragino Sans W4" charset="-128"/>
        </a:defRPr>
      </a:lvl2pPr>
      <a:lvl3pPr algn="l" rtl="0" fontAlgn="base">
        <a:lnSpc>
          <a:spcPct val="90000"/>
        </a:lnSpc>
        <a:spcBef>
          <a:spcPct val="0"/>
        </a:spcBef>
        <a:spcAft>
          <a:spcPct val="0"/>
        </a:spcAft>
        <a:defRPr kumimoji="1" sz="4400">
          <a:solidFill>
            <a:schemeClr val="tx1"/>
          </a:solidFill>
          <a:latin typeface="Hiragino Sans W4" charset="-128"/>
          <a:ea typeface="Hiragino Sans W4" charset="-128"/>
          <a:cs typeface="Hiragino Sans W4" charset="-128"/>
        </a:defRPr>
      </a:lvl3pPr>
      <a:lvl4pPr algn="l" rtl="0" fontAlgn="base">
        <a:lnSpc>
          <a:spcPct val="90000"/>
        </a:lnSpc>
        <a:spcBef>
          <a:spcPct val="0"/>
        </a:spcBef>
        <a:spcAft>
          <a:spcPct val="0"/>
        </a:spcAft>
        <a:defRPr kumimoji="1" sz="4400">
          <a:solidFill>
            <a:schemeClr val="tx1"/>
          </a:solidFill>
          <a:latin typeface="Hiragino Sans W4" charset="-128"/>
          <a:ea typeface="Hiragino Sans W4" charset="-128"/>
          <a:cs typeface="Hiragino Sans W4" charset="-128"/>
        </a:defRPr>
      </a:lvl4pPr>
      <a:lvl5pPr algn="l" rtl="0" fontAlgn="base">
        <a:lnSpc>
          <a:spcPct val="90000"/>
        </a:lnSpc>
        <a:spcBef>
          <a:spcPct val="0"/>
        </a:spcBef>
        <a:spcAft>
          <a:spcPct val="0"/>
        </a:spcAft>
        <a:defRPr kumimoji="1" sz="4400">
          <a:solidFill>
            <a:schemeClr val="tx1"/>
          </a:solidFill>
          <a:latin typeface="Hiragino Sans W4" charset="-128"/>
          <a:ea typeface="Hiragino Sans W4" charset="-128"/>
          <a:cs typeface="Hiragino Sans W4" charset="-128"/>
        </a:defRPr>
      </a:lvl5pPr>
      <a:lvl6pPr marL="457200" algn="l" rtl="0" fontAlgn="base">
        <a:lnSpc>
          <a:spcPct val="90000"/>
        </a:lnSpc>
        <a:spcBef>
          <a:spcPct val="0"/>
        </a:spcBef>
        <a:spcAft>
          <a:spcPct val="0"/>
        </a:spcAft>
        <a:defRPr kumimoji="1" sz="4400">
          <a:solidFill>
            <a:schemeClr val="tx1"/>
          </a:solidFill>
          <a:latin typeface="Hiragino Sans W4" charset="-128"/>
          <a:ea typeface="Hiragino Sans W4" charset="-128"/>
          <a:cs typeface="Hiragino Sans W4" charset="-128"/>
        </a:defRPr>
      </a:lvl6pPr>
      <a:lvl7pPr marL="914400" algn="l" rtl="0" fontAlgn="base">
        <a:lnSpc>
          <a:spcPct val="90000"/>
        </a:lnSpc>
        <a:spcBef>
          <a:spcPct val="0"/>
        </a:spcBef>
        <a:spcAft>
          <a:spcPct val="0"/>
        </a:spcAft>
        <a:defRPr kumimoji="1" sz="4400">
          <a:solidFill>
            <a:schemeClr val="tx1"/>
          </a:solidFill>
          <a:latin typeface="Hiragino Sans W4" charset="-128"/>
          <a:ea typeface="Hiragino Sans W4" charset="-128"/>
          <a:cs typeface="Hiragino Sans W4" charset="-128"/>
        </a:defRPr>
      </a:lvl7pPr>
      <a:lvl8pPr marL="1371600" algn="l" rtl="0" fontAlgn="base">
        <a:lnSpc>
          <a:spcPct val="90000"/>
        </a:lnSpc>
        <a:spcBef>
          <a:spcPct val="0"/>
        </a:spcBef>
        <a:spcAft>
          <a:spcPct val="0"/>
        </a:spcAft>
        <a:defRPr kumimoji="1" sz="4400">
          <a:solidFill>
            <a:schemeClr val="tx1"/>
          </a:solidFill>
          <a:latin typeface="Hiragino Sans W4" charset="-128"/>
          <a:ea typeface="Hiragino Sans W4" charset="-128"/>
          <a:cs typeface="Hiragino Sans W4" charset="-128"/>
        </a:defRPr>
      </a:lvl8pPr>
      <a:lvl9pPr marL="1828800" algn="l" rtl="0" fontAlgn="base">
        <a:lnSpc>
          <a:spcPct val="90000"/>
        </a:lnSpc>
        <a:spcBef>
          <a:spcPct val="0"/>
        </a:spcBef>
        <a:spcAft>
          <a:spcPct val="0"/>
        </a:spcAft>
        <a:defRPr kumimoji="1" sz="4400">
          <a:solidFill>
            <a:schemeClr val="tx1"/>
          </a:solidFill>
          <a:latin typeface="Hiragino Sans W4" charset="-128"/>
          <a:ea typeface="Hiragino Sans W4" charset="-128"/>
          <a:cs typeface="Hiragino Sans W4" charset="-128"/>
        </a:defRPr>
      </a:lvl9pPr>
    </p:titleStyle>
    <p:bodyStyle>
      <a:lvl1pPr marL="228600" indent="-228600" algn="l" rtl="0" fontAlgn="base">
        <a:lnSpc>
          <a:spcPct val="90000"/>
        </a:lnSpc>
        <a:spcBef>
          <a:spcPts val="1000"/>
        </a:spcBef>
        <a:spcAft>
          <a:spcPct val="0"/>
        </a:spcAft>
        <a:buFont typeface="Arial" charset="0"/>
        <a:buChar char="•"/>
        <a:defRPr kumimoji="1" sz="2800" kern="1200">
          <a:solidFill>
            <a:schemeClr val="tx1"/>
          </a:solidFill>
          <a:latin typeface="Hiragino Sans W3" charset="-128"/>
          <a:ea typeface="Hiragino Sans W3" charset="-128"/>
          <a:cs typeface="Hiragino Sans W3" charset="-128"/>
        </a:defRPr>
      </a:lvl1pPr>
      <a:lvl2pPr marL="685800" indent="-228600" algn="l" rtl="0" fontAlgn="base">
        <a:lnSpc>
          <a:spcPct val="90000"/>
        </a:lnSpc>
        <a:spcBef>
          <a:spcPts val="500"/>
        </a:spcBef>
        <a:spcAft>
          <a:spcPct val="0"/>
        </a:spcAft>
        <a:buFont typeface="Arial" charset="0"/>
        <a:buChar char="•"/>
        <a:defRPr kumimoji="1" sz="2400" kern="1200">
          <a:solidFill>
            <a:schemeClr val="tx1"/>
          </a:solidFill>
          <a:latin typeface="Hiragino Sans W3" charset="-128"/>
          <a:ea typeface="Hiragino Sans W3" charset="-128"/>
          <a:cs typeface="Hiragino Sans W3" charset="-128"/>
        </a:defRPr>
      </a:lvl2pPr>
      <a:lvl3pPr marL="1143000" indent="-228600" algn="l" rtl="0" fontAlgn="base">
        <a:lnSpc>
          <a:spcPct val="90000"/>
        </a:lnSpc>
        <a:spcBef>
          <a:spcPts val="500"/>
        </a:spcBef>
        <a:spcAft>
          <a:spcPct val="0"/>
        </a:spcAft>
        <a:buFont typeface="Arial" charset="0"/>
        <a:buChar char="•"/>
        <a:defRPr kumimoji="1" sz="2000" kern="1200">
          <a:solidFill>
            <a:schemeClr val="tx1"/>
          </a:solidFill>
          <a:latin typeface="Hiragino Sans W3" charset="-128"/>
          <a:ea typeface="Hiragino Sans W3" charset="-128"/>
          <a:cs typeface="Hiragino Sans W3" charset="-128"/>
        </a:defRPr>
      </a:lvl3pPr>
      <a:lvl4pPr marL="1600200" indent="-228600" algn="l" rtl="0" fontAlgn="base">
        <a:lnSpc>
          <a:spcPct val="90000"/>
        </a:lnSpc>
        <a:spcBef>
          <a:spcPts val="500"/>
        </a:spcBef>
        <a:spcAft>
          <a:spcPct val="0"/>
        </a:spcAft>
        <a:buFont typeface="Arial" charset="0"/>
        <a:buChar char="•"/>
        <a:defRPr kumimoji="1" kern="1200">
          <a:solidFill>
            <a:schemeClr val="tx1"/>
          </a:solidFill>
          <a:latin typeface="Hiragino Sans W3" charset="-128"/>
          <a:ea typeface="Hiragino Sans W3" charset="-128"/>
          <a:cs typeface="Hiragino Sans W3" charset="-128"/>
        </a:defRPr>
      </a:lvl4pPr>
      <a:lvl5pPr marL="2057400" indent="-228600" algn="l" rtl="0" fontAlgn="base">
        <a:lnSpc>
          <a:spcPct val="90000"/>
        </a:lnSpc>
        <a:spcBef>
          <a:spcPts val="500"/>
        </a:spcBef>
        <a:spcAft>
          <a:spcPct val="0"/>
        </a:spcAft>
        <a:buFont typeface="Arial" charset="0"/>
        <a:buChar char="•"/>
        <a:defRPr kumimoji="1" kern="1200">
          <a:solidFill>
            <a:schemeClr val="tx1"/>
          </a:solidFill>
          <a:latin typeface="Hiragino Sans W3" charset="-128"/>
          <a:ea typeface="Hiragino Sans W3" charset="-128"/>
          <a:cs typeface="Hiragino Sans W3" charset="-128"/>
        </a:defRPr>
      </a:lvl5pPr>
      <a:lvl6pPr marL="25146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9pPr>
    </p:bodyStyle>
    <p:otherStyle>
      <a:defPPr>
        <a:defRPr lang="en-US"/>
      </a:defPPr>
      <a:lvl1pPr marL="0" algn="l" defTabSz="914400" rtl="0" eaLnBrk="1" latinLnBrk="0" hangingPunct="1">
        <a:defRPr kumimoji="1" sz="1800" kern="1200">
          <a:solidFill>
            <a:schemeClr val="tx1"/>
          </a:solidFill>
          <a:latin typeface="+mn-lt"/>
          <a:ea typeface="+mn-ea"/>
          <a:cs typeface="+mn-cs"/>
        </a:defRPr>
      </a:lvl1pPr>
      <a:lvl2pPr marL="457200" algn="l" defTabSz="914400" rtl="0" eaLnBrk="1" latinLnBrk="0" hangingPunct="1">
        <a:defRPr kumimoji="1" sz="1800" kern="1200">
          <a:solidFill>
            <a:schemeClr val="tx1"/>
          </a:solidFill>
          <a:latin typeface="+mn-lt"/>
          <a:ea typeface="+mn-ea"/>
          <a:cs typeface="+mn-cs"/>
        </a:defRPr>
      </a:lvl2pPr>
      <a:lvl3pPr marL="914400" algn="l" defTabSz="914400" rtl="0" eaLnBrk="1" latinLnBrk="0" hangingPunct="1">
        <a:defRPr kumimoji="1" sz="1800" kern="1200">
          <a:solidFill>
            <a:schemeClr val="tx1"/>
          </a:solidFill>
          <a:latin typeface="+mn-lt"/>
          <a:ea typeface="+mn-ea"/>
          <a:cs typeface="+mn-cs"/>
        </a:defRPr>
      </a:lvl3pPr>
      <a:lvl4pPr marL="1371600" algn="l" defTabSz="914400" rtl="0" eaLnBrk="1" latinLnBrk="0" hangingPunct="1">
        <a:defRPr kumimoji="1" sz="1800" kern="1200">
          <a:solidFill>
            <a:schemeClr val="tx1"/>
          </a:solidFill>
          <a:latin typeface="+mn-lt"/>
          <a:ea typeface="+mn-ea"/>
          <a:cs typeface="+mn-cs"/>
        </a:defRPr>
      </a:lvl4pPr>
      <a:lvl5pPr marL="1828800" algn="l" defTabSz="914400" rtl="0" eaLnBrk="1" latinLnBrk="0" hangingPunct="1">
        <a:defRPr kumimoji="1" sz="1800" kern="1200">
          <a:solidFill>
            <a:schemeClr val="tx1"/>
          </a:solidFill>
          <a:latin typeface="+mn-lt"/>
          <a:ea typeface="+mn-ea"/>
          <a:cs typeface="+mn-cs"/>
        </a:defRPr>
      </a:lvl5pPr>
      <a:lvl6pPr marL="2286000" algn="l" defTabSz="914400" rtl="0" eaLnBrk="1" latinLnBrk="0" hangingPunct="1">
        <a:defRPr kumimoji="1" sz="1800" kern="1200">
          <a:solidFill>
            <a:schemeClr val="tx1"/>
          </a:solidFill>
          <a:latin typeface="+mn-lt"/>
          <a:ea typeface="+mn-ea"/>
          <a:cs typeface="+mn-cs"/>
        </a:defRPr>
      </a:lvl6pPr>
      <a:lvl7pPr marL="2743200" algn="l" defTabSz="914400" rtl="0" eaLnBrk="1" latinLnBrk="0" hangingPunct="1">
        <a:defRPr kumimoji="1" sz="1800" kern="1200">
          <a:solidFill>
            <a:schemeClr val="tx1"/>
          </a:solidFill>
          <a:latin typeface="+mn-lt"/>
          <a:ea typeface="+mn-ea"/>
          <a:cs typeface="+mn-cs"/>
        </a:defRPr>
      </a:lvl7pPr>
      <a:lvl8pPr marL="3200400" algn="l" defTabSz="914400" rtl="0" eaLnBrk="1" latinLnBrk="0" hangingPunct="1">
        <a:defRPr kumimoji="1" sz="1800" kern="1200">
          <a:solidFill>
            <a:schemeClr val="tx1"/>
          </a:solidFill>
          <a:latin typeface="+mn-lt"/>
          <a:ea typeface="+mn-ea"/>
          <a:cs typeface="+mn-cs"/>
        </a:defRPr>
      </a:lvl8pPr>
      <a:lvl9pPr marL="3657600" algn="l" defTabSz="914400" rtl="0" eaLnBrk="1" latinLnBrk="0" hangingPunct="1">
        <a:defRPr kumimoji="1"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3.xml"/><Relationship Id="rId3" Type="http://schemas.openxmlformats.org/officeDocument/2006/relationships/image" Target="../media/image1.tiff"/></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4.xml"/><Relationship Id="rId3" Type="http://schemas.openxmlformats.org/officeDocument/2006/relationships/image" Target="../media/image2.png"/></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3.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7" name="タイトル 1"/>
          <p:cNvSpPr>
            <a:spLocks noGrp="1"/>
          </p:cNvSpPr>
          <p:nvPr>
            <p:ph type="ctrTitle"/>
          </p:nvPr>
        </p:nvSpPr>
        <p:spPr bwMode="auto">
          <a:xfrm>
            <a:off x="403761" y="858838"/>
            <a:ext cx="8241475" cy="2651125"/>
          </a:xfrm>
        </p:spPr>
        <p:txBody>
          <a:bodyPr wrap="square" numCol="1" anchorCtr="0" compatLnSpc="1">
            <a:prstTxWarp prst="textNoShape">
              <a:avLst/>
            </a:prstTxWarp>
          </a:bodyPr>
          <a:lstStyle/>
          <a:p>
            <a:r>
              <a:rPr lang="ja-JP" altLang="en-US" dirty="0" smtClean="0"/>
              <a:t>非機能要件を定量的に評価するための手法の提案</a:t>
            </a:r>
            <a:endParaRPr lang="ja-JP" altLang="en-US" dirty="0"/>
          </a:p>
        </p:txBody>
      </p:sp>
      <p:sp>
        <p:nvSpPr>
          <p:cNvPr id="4098" name="サブタイトル 2"/>
          <p:cNvSpPr>
            <a:spLocks noGrp="1"/>
          </p:cNvSpPr>
          <p:nvPr>
            <p:ph type="subTitle" idx="1"/>
          </p:nvPr>
        </p:nvSpPr>
        <p:spPr/>
        <p:txBody>
          <a:bodyPr/>
          <a:lstStyle/>
          <a:p>
            <a:r>
              <a:rPr lang="en-US" altLang="ja-JP" dirty="0" smtClean="0"/>
              <a:t>M1</a:t>
            </a:r>
            <a:r>
              <a:rPr lang="ja-JP" altLang="en-US" dirty="0" smtClean="0"/>
              <a:t>　宮崎</a:t>
            </a:r>
            <a:r>
              <a:rPr lang="en-US" altLang="ja-JP" dirty="0" smtClean="0"/>
              <a:t> </a:t>
            </a:r>
            <a:r>
              <a:rPr lang="ja-JP" altLang="en-US" dirty="0" smtClean="0"/>
              <a:t>智己</a:t>
            </a:r>
            <a:endParaRPr lang="ja-JP" altLang="en-US" dirty="0"/>
          </a:p>
        </p:txBody>
      </p:sp>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1" name="タイトル 1"/>
          <p:cNvSpPr>
            <a:spLocks noGrp="1"/>
          </p:cNvSpPr>
          <p:nvPr>
            <p:ph type="title"/>
          </p:nvPr>
        </p:nvSpPr>
        <p:spPr bwMode="auto">
          <a:xfrm>
            <a:off x="628650" y="165100"/>
            <a:ext cx="7886700" cy="893763"/>
          </a:xfrm>
        </p:spPr>
        <p:txBody>
          <a:bodyPr wrap="square" numCol="1" anchorCtr="0" compatLnSpc="1">
            <a:prstTxWarp prst="textNoShape">
              <a:avLst/>
            </a:prstTxWarp>
          </a:bodyPr>
          <a:lstStyle/>
          <a:p>
            <a:r>
              <a:rPr lang="ja-JP" altLang="en-US" b="0"/>
              <a:t>背景</a:t>
            </a:r>
          </a:p>
        </p:txBody>
      </p:sp>
      <p:sp>
        <p:nvSpPr>
          <p:cNvPr id="5122" name="コンテンツ プレースホルダー 2"/>
          <p:cNvSpPr>
            <a:spLocks noGrp="1"/>
          </p:cNvSpPr>
          <p:nvPr>
            <p:ph idx="1"/>
          </p:nvPr>
        </p:nvSpPr>
        <p:spPr>
          <a:xfrm>
            <a:off x="628650" y="1216025"/>
            <a:ext cx="7886700" cy="5006975"/>
          </a:xfrm>
        </p:spPr>
        <p:txBody>
          <a:bodyPr/>
          <a:lstStyle/>
          <a:p>
            <a:pPr fontAlgn="auto">
              <a:lnSpc>
                <a:spcPct val="100000"/>
              </a:lnSpc>
              <a:spcBef>
                <a:spcPct val="0"/>
              </a:spcBef>
              <a:spcAft>
                <a:spcPts val="0"/>
              </a:spcAft>
            </a:pPr>
            <a:r>
              <a:rPr lang="ja-JP" altLang="en-US" dirty="0" smtClean="0"/>
              <a:t>企業は顧客の要求を満たすシステムを開発する必要があるため，顧客の要求を正確に確定しなければならない</a:t>
            </a:r>
            <a:endParaRPr lang="en-US" altLang="ja-JP" dirty="0" smtClean="0"/>
          </a:p>
          <a:p>
            <a:pPr fontAlgn="auto">
              <a:lnSpc>
                <a:spcPct val="100000"/>
              </a:lnSpc>
              <a:spcBef>
                <a:spcPct val="0"/>
              </a:spcBef>
              <a:spcAft>
                <a:spcPts val="0"/>
              </a:spcAft>
            </a:pPr>
            <a:endParaRPr lang="en-US" altLang="ja-JP" dirty="0"/>
          </a:p>
          <a:p>
            <a:pPr fontAlgn="auto">
              <a:lnSpc>
                <a:spcPct val="100000"/>
              </a:lnSpc>
              <a:spcBef>
                <a:spcPct val="0"/>
              </a:spcBef>
              <a:spcAft>
                <a:spcPts val="0"/>
              </a:spcAft>
            </a:pPr>
            <a:r>
              <a:rPr lang="ja-JP" altLang="en-US" dirty="0" smtClean="0"/>
              <a:t>しかしながら，顧客の要求は曖昧であったり，時間の経過するにつれて変更することがある</a:t>
            </a:r>
            <a:endParaRPr lang="en-US" altLang="ja-JP" dirty="0" smtClean="0"/>
          </a:p>
          <a:p>
            <a:pPr fontAlgn="auto">
              <a:lnSpc>
                <a:spcPct val="100000"/>
              </a:lnSpc>
              <a:spcBef>
                <a:spcPct val="0"/>
              </a:spcBef>
              <a:spcAft>
                <a:spcPts val="0"/>
              </a:spcAft>
            </a:pPr>
            <a:endParaRPr lang="en-US" altLang="ja-JP" dirty="0" smtClean="0"/>
          </a:p>
          <a:p>
            <a:pPr fontAlgn="auto">
              <a:lnSpc>
                <a:spcPct val="100000"/>
              </a:lnSpc>
              <a:spcBef>
                <a:spcPct val="0"/>
              </a:spcBef>
              <a:spcAft>
                <a:spcPts val="0"/>
              </a:spcAft>
            </a:pPr>
            <a:r>
              <a:rPr lang="ja-JP" altLang="en-US" dirty="0" smtClean="0"/>
              <a:t>要件定義の曖昧さが要因となり，プロジェクトが失敗してしまうことがある</a:t>
            </a:r>
            <a:endParaRPr lang="en-US" altLang="ja-JP" dirty="0"/>
          </a:p>
          <a:p>
            <a:pPr fontAlgn="auto">
              <a:lnSpc>
                <a:spcPct val="100000"/>
              </a:lnSpc>
              <a:spcBef>
                <a:spcPct val="0"/>
              </a:spcBef>
              <a:spcAft>
                <a:spcPts val="0"/>
              </a:spcAft>
            </a:pPr>
            <a:endParaRPr lang="en-US" altLang="ja-JP" dirty="0" smtClean="0"/>
          </a:p>
        </p:txBody>
      </p:sp>
      <p:sp>
        <p:nvSpPr>
          <p:cNvPr id="2" name="スライド番号プレースホルダー 1"/>
          <p:cNvSpPr>
            <a:spLocks noGrp="1"/>
          </p:cNvSpPr>
          <p:nvPr>
            <p:ph type="sldNum" sz="quarter" idx="12"/>
          </p:nvPr>
        </p:nvSpPr>
        <p:spPr/>
        <p:txBody>
          <a:bodyPr/>
          <a:lstStyle/>
          <a:p>
            <a:pPr>
              <a:defRPr/>
            </a:pPr>
            <a:fld id="{F1C8A0CC-46EB-484C-BC51-ED95E6835C39}" type="slidenum">
              <a:rPr lang="ja-JP" altLang="en-US" smtClean="0"/>
              <a:pPr>
                <a:defRPr/>
              </a:pPr>
              <a:t>2</a:t>
            </a:fld>
            <a:endParaRPr lang="ja-JP" altLang="en-US"/>
          </a:p>
        </p:txBody>
      </p:sp>
    </p:spTree>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kumimoji="1" lang="ja-JP" altLang="en-US" dirty="0" smtClean="0"/>
              <a:t>要件定義</a:t>
            </a:r>
            <a:endParaRPr kumimoji="1" lang="ja-JP" altLang="en-US" dirty="0"/>
          </a:p>
        </p:txBody>
      </p:sp>
      <p:sp>
        <p:nvSpPr>
          <p:cNvPr id="3" name="コンテンツ プレースホルダー 2"/>
          <p:cNvSpPr>
            <a:spLocks noGrp="1"/>
          </p:cNvSpPr>
          <p:nvPr>
            <p:ph idx="1"/>
          </p:nvPr>
        </p:nvSpPr>
        <p:spPr/>
        <p:txBody>
          <a:bodyPr/>
          <a:lstStyle/>
          <a:p>
            <a:r>
              <a:rPr lang="ja-JP" altLang="en-US" dirty="0" smtClean="0"/>
              <a:t>要件定義は大きく</a:t>
            </a:r>
            <a:r>
              <a:rPr lang="en-US" altLang="ja-JP" dirty="0" smtClean="0"/>
              <a:t>2</a:t>
            </a:r>
            <a:r>
              <a:rPr lang="ja-JP" altLang="en-US" dirty="0" smtClean="0"/>
              <a:t>つに分けられる</a:t>
            </a:r>
            <a:endParaRPr lang="en-US" altLang="ja-JP" dirty="0" smtClean="0"/>
          </a:p>
          <a:p>
            <a:pPr marL="685800" lvl="2">
              <a:spcBef>
                <a:spcPts val="1000"/>
              </a:spcBef>
            </a:pPr>
            <a:r>
              <a:rPr lang="ja-JP" altLang="en-US" sz="2400" dirty="0" smtClean="0"/>
              <a:t>機能要件・・・</a:t>
            </a:r>
            <a:r>
              <a:rPr lang="ja-JP" altLang="en-US" sz="2400" dirty="0"/>
              <a:t>システムに求められる実際の機能に関する</a:t>
            </a:r>
            <a:r>
              <a:rPr lang="ja-JP" altLang="en-US" sz="2400" dirty="0" smtClean="0"/>
              <a:t>要件</a:t>
            </a:r>
            <a:endParaRPr lang="en-US" altLang="ja-JP" sz="2400" dirty="0" smtClean="0"/>
          </a:p>
          <a:p>
            <a:pPr marL="685800" lvl="2">
              <a:spcBef>
                <a:spcPts val="1000"/>
              </a:spcBef>
            </a:pPr>
            <a:r>
              <a:rPr kumimoji="1" lang="ja-JP" altLang="en-US" sz="2400" dirty="0" smtClean="0"/>
              <a:t>非機能</a:t>
            </a:r>
            <a:r>
              <a:rPr lang="ja-JP" altLang="en-US" sz="2400" dirty="0" smtClean="0"/>
              <a:t>要件・・・性能や品質などの機能以外に定義される要件</a:t>
            </a:r>
            <a:endParaRPr lang="en-US" altLang="ja-JP" sz="2400" dirty="0" smtClean="0"/>
          </a:p>
          <a:p>
            <a:pPr lvl="1"/>
            <a:endParaRPr lang="en-US" altLang="ja-JP" dirty="0" smtClean="0"/>
          </a:p>
          <a:p>
            <a:r>
              <a:rPr lang="ja-JP" altLang="en-US" dirty="0" smtClean="0"/>
              <a:t>機能要件と比較して非機能</a:t>
            </a:r>
            <a:r>
              <a:rPr lang="ja-JP" altLang="en-US" dirty="0"/>
              <a:t>要件は</a:t>
            </a:r>
            <a:r>
              <a:rPr lang="ja-JP" altLang="en-US" dirty="0" smtClean="0"/>
              <a:t>曖昧になったり，見落としになることが多い</a:t>
            </a:r>
            <a:endParaRPr lang="en-US" altLang="ja-JP" dirty="0" smtClean="0"/>
          </a:p>
          <a:p>
            <a:pPr lvl="1"/>
            <a:r>
              <a:rPr lang="ja-JP" altLang="en-US" dirty="0"/>
              <a:t>機能</a:t>
            </a:r>
            <a:r>
              <a:rPr lang="ja-JP" altLang="en-US" dirty="0" smtClean="0"/>
              <a:t>要件が第一，非機能要件はその次</a:t>
            </a:r>
            <a:endParaRPr lang="en-US" altLang="ja-JP" dirty="0"/>
          </a:p>
          <a:p>
            <a:pPr lvl="1"/>
            <a:r>
              <a:rPr lang="ja-JP" altLang="en-US" dirty="0" smtClean="0"/>
              <a:t>既存の似たプロジェクトの非機能要件を再利用</a:t>
            </a:r>
            <a:endParaRPr lang="en-US" altLang="ja-JP" dirty="0" smtClean="0"/>
          </a:p>
        </p:txBody>
      </p:sp>
      <p:sp>
        <p:nvSpPr>
          <p:cNvPr id="4" name="スライド番号プレースホルダー 3"/>
          <p:cNvSpPr>
            <a:spLocks noGrp="1"/>
          </p:cNvSpPr>
          <p:nvPr>
            <p:ph type="sldNum" sz="quarter" idx="12"/>
          </p:nvPr>
        </p:nvSpPr>
        <p:spPr/>
        <p:txBody>
          <a:bodyPr/>
          <a:lstStyle/>
          <a:p>
            <a:pPr>
              <a:defRPr/>
            </a:pPr>
            <a:fld id="{F1C8A0CC-46EB-484C-BC51-ED95E6835C39}" type="slidenum">
              <a:rPr lang="ja-JP" altLang="en-US" smtClean="0"/>
              <a:pPr>
                <a:defRPr/>
              </a:pPr>
              <a:t>3</a:t>
            </a:fld>
            <a:endParaRPr lang="ja-JP" altLang="en-US"/>
          </a:p>
        </p:txBody>
      </p:sp>
    </p:spTree>
    <p:extLst>
      <p:ext uri="{BB962C8B-B14F-4D97-AF65-F5344CB8AC3E}">
        <p14:creationId xmlns:p14="http://schemas.microsoft.com/office/powerpoint/2010/main" val="398034168"/>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kumimoji="1" lang="ja-JP" altLang="en-US" dirty="0" smtClean="0"/>
              <a:t>非機能要件</a:t>
            </a:r>
            <a:endParaRPr kumimoji="1" lang="ja-JP" altLang="en-US" dirty="0"/>
          </a:p>
        </p:txBody>
      </p:sp>
      <p:sp>
        <p:nvSpPr>
          <p:cNvPr id="3" name="コンテンツ プレースホルダー 2"/>
          <p:cNvSpPr>
            <a:spLocks noGrp="1"/>
          </p:cNvSpPr>
          <p:nvPr>
            <p:ph idx="1"/>
          </p:nvPr>
        </p:nvSpPr>
        <p:spPr/>
        <p:txBody>
          <a:bodyPr/>
          <a:lstStyle/>
          <a:p>
            <a:pPr marL="514350" indent="-514350">
              <a:buFont typeface="+mj-lt"/>
              <a:buAutoNum type="arabicPeriod"/>
            </a:pPr>
            <a:r>
              <a:rPr lang="ja-JP" altLang="en-US" dirty="0" smtClean="0"/>
              <a:t>可用性</a:t>
            </a:r>
            <a:endParaRPr kumimoji="1" lang="en-US" altLang="ja-JP" dirty="0" smtClean="0"/>
          </a:p>
          <a:p>
            <a:pPr marL="514350" indent="-514350">
              <a:buFont typeface="+mj-lt"/>
              <a:buAutoNum type="arabicPeriod"/>
            </a:pPr>
            <a:r>
              <a:rPr kumimoji="1" lang="ja-JP" altLang="en-US" dirty="0" smtClean="0"/>
              <a:t>性能・拡張性</a:t>
            </a:r>
            <a:endParaRPr kumimoji="1" lang="en-US" altLang="ja-JP" dirty="0" smtClean="0"/>
          </a:p>
          <a:p>
            <a:pPr marL="514350" indent="-514350">
              <a:buFont typeface="+mj-lt"/>
              <a:buAutoNum type="arabicPeriod"/>
            </a:pPr>
            <a:r>
              <a:rPr lang="ja-JP" altLang="en-US" dirty="0" smtClean="0"/>
              <a:t>運用・</a:t>
            </a:r>
            <a:r>
              <a:rPr kumimoji="1" lang="ja-JP" altLang="en-US" dirty="0" smtClean="0"/>
              <a:t>保守性</a:t>
            </a:r>
            <a:endParaRPr kumimoji="1" lang="en-US" altLang="ja-JP" dirty="0" smtClean="0"/>
          </a:p>
          <a:p>
            <a:pPr marL="514350" indent="-514350">
              <a:buFont typeface="+mj-lt"/>
              <a:buAutoNum type="arabicPeriod"/>
            </a:pPr>
            <a:r>
              <a:rPr lang="ja-JP" altLang="en-US" dirty="0" smtClean="0"/>
              <a:t>移行性</a:t>
            </a:r>
            <a:endParaRPr lang="en-US" altLang="ja-JP" dirty="0" smtClean="0"/>
          </a:p>
          <a:p>
            <a:pPr marL="514350" indent="-514350">
              <a:buFont typeface="+mj-lt"/>
              <a:buAutoNum type="arabicPeriod"/>
            </a:pPr>
            <a:r>
              <a:rPr lang="ja-JP" altLang="en-US" dirty="0" smtClean="0"/>
              <a:t>セキュリティ</a:t>
            </a:r>
            <a:endParaRPr lang="en-US" altLang="ja-JP" dirty="0" smtClean="0"/>
          </a:p>
          <a:p>
            <a:pPr marL="514350" indent="-514350">
              <a:buFont typeface="+mj-lt"/>
              <a:buAutoNum type="arabicPeriod"/>
            </a:pPr>
            <a:r>
              <a:rPr lang="ja-JP" altLang="en-US" dirty="0" smtClean="0"/>
              <a:t>システム環境・エコロジー</a:t>
            </a:r>
            <a:endParaRPr lang="en-US" altLang="ja-JP" dirty="0" smtClean="0"/>
          </a:p>
        </p:txBody>
      </p:sp>
      <p:sp>
        <p:nvSpPr>
          <p:cNvPr id="7" name="スライド番号プレースホルダー 6"/>
          <p:cNvSpPr>
            <a:spLocks noGrp="1"/>
          </p:cNvSpPr>
          <p:nvPr>
            <p:ph type="sldNum" sz="quarter" idx="12"/>
          </p:nvPr>
        </p:nvSpPr>
        <p:spPr/>
        <p:txBody>
          <a:bodyPr/>
          <a:lstStyle/>
          <a:p>
            <a:pPr>
              <a:defRPr/>
            </a:pPr>
            <a:fld id="{F1C8A0CC-46EB-484C-BC51-ED95E6835C39}" type="slidenum">
              <a:rPr lang="ja-JP" altLang="en-US" smtClean="0"/>
              <a:pPr>
                <a:defRPr/>
              </a:pPr>
              <a:t>4</a:t>
            </a:fld>
            <a:endParaRPr lang="ja-JP" altLang="en-US"/>
          </a:p>
        </p:txBody>
      </p:sp>
    </p:spTree>
    <p:extLst>
      <p:ext uri="{BB962C8B-B14F-4D97-AF65-F5344CB8AC3E}">
        <p14:creationId xmlns:p14="http://schemas.microsoft.com/office/powerpoint/2010/main" val="917429652"/>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normAutofit/>
          </a:bodyPr>
          <a:lstStyle/>
          <a:p>
            <a:r>
              <a:rPr kumimoji="1" lang="ja-JP" altLang="en-US" dirty="0" smtClean="0"/>
              <a:t>非機能要件に関する研究</a:t>
            </a:r>
            <a:endParaRPr kumimoji="1" lang="ja-JP" altLang="en-US" dirty="0"/>
          </a:p>
        </p:txBody>
      </p:sp>
      <p:sp>
        <p:nvSpPr>
          <p:cNvPr id="3" name="コンテンツ プレースホルダー 2"/>
          <p:cNvSpPr>
            <a:spLocks noGrp="1"/>
          </p:cNvSpPr>
          <p:nvPr>
            <p:ph idx="1"/>
          </p:nvPr>
        </p:nvSpPr>
        <p:spPr/>
        <p:txBody>
          <a:bodyPr/>
          <a:lstStyle/>
          <a:p>
            <a:r>
              <a:rPr lang="ja-JP" altLang="en-US" dirty="0" smtClean="0"/>
              <a:t>要件定義書に記述されている非機能要件をスコアリング</a:t>
            </a:r>
            <a:r>
              <a:rPr lang="en-US" altLang="ja-JP" dirty="0" smtClean="0"/>
              <a:t>[3]</a:t>
            </a:r>
          </a:p>
          <a:p>
            <a:pPr lvl="1"/>
            <a:r>
              <a:rPr kumimoji="1" lang="ja-JP" altLang="en-US" dirty="0" smtClean="0"/>
              <a:t>保守性・運用性のみを対象</a:t>
            </a:r>
            <a:endParaRPr kumimoji="1" lang="en-US" altLang="ja-JP" dirty="0" smtClean="0"/>
          </a:p>
          <a:p>
            <a:pPr lvl="1"/>
            <a:r>
              <a:rPr lang="ja-JP" altLang="en-US" dirty="0" smtClean="0"/>
              <a:t>各要件に重みをつけ，記述が明確がどうかで評価</a:t>
            </a:r>
            <a:endParaRPr kumimoji="1" lang="en-US" altLang="ja-JP" dirty="0" smtClean="0"/>
          </a:p>
          <a:p>
            <a:pPr lvl="1"/>
            <a:endParaRPr kumimoji="1" lang="ja-JP" altLang="en-US" dirty="0"/>
          </a:p>
        </p:txBody>
      </p:sp>
      <p:sp>
        <p:nvSpPr>
          <p:cNvPr id="4" name="スライド番号プレースホルダー 3"/>
          <p:cNvSpPr>
            <a:spLocks noGrp="1"/>
          </p:cNvSpPr>
          <p:nvPr>
            <p:ph type="sldNum" sz="quarter" idx="12"/>
          </p:nvPr>
        </p:nvSpPr>
        <p:spPr/>
        <p:txBody>
          <a:bodyPr/>
          <a:lstStyle/>
          <a:p>
            <a:pPr>
              <a:defRPr/>
            </a:pPr>
            <a:fld id="{F1C8A0CC-46EB-484C-BC51-ED95E6835C39}" type="slidenum">
              <a:rPr lang="ja-JP" altLang="en-US" smtClean="0"/>
              <a:pPr>
                <a:defRPr/>
              </a:pPr>
              <a:t>5</a:t>
            </a:fld>
            <a:endParaRPr lang="ja-JP" altLang="en-US"/>
          </a:p>
        </p:txBody>
      </p:sp>
      <p:sp>
        <p:nvSpPr>
          <p:cNvPr id="5" name="テキスト ボックス 4"/>
          <p:cNvSpPr txBox="1"/>
          <p:nvPr/>
        </p:nvSpPr>
        <p:spPr>
          <a:xfrm>
            <a:off x="562705" y="6203784"/>
            <a:ext cx="9144000" cy="261610"/>
          </a:xfrm>
          <a:prstGeom prst="rect">
            <a:avLst/>
          </a:prstGeom>
          <a:noFill/>
        </p:spPr>
        <p:txBody>
          <a:bodyPr wrap="square" rtlCol="0">
            <a:spAutoFit/>
          </a:bodyPr>
          <a:lstStyle/>
          <a:p>
            <a:r>
              <a:rPr lang="en-US" altLang="ja-JP" sz="1100" smtClean="0"/>
              <a:t>[</a:t>
            </a:r>
            <a:r>
              <a:rPr lang="en-US" altLang="ja-JP" sz="1100" dirty="0"/>
              <a:t>1</a:t>
            </a:r>
            <a:r>
              <a:rPr lang="en-US" altLang="ja-JP" sz="1100" smtClean="0"/>
              <a:t>]</a:t>
            </a:r>
            <a:r>
              <a:rPr lang="ja-JP" altLang="en-US" sz="1100" dirty="0" smtClean="0"/>
              <a:t>斎藤</a:t>
            </a:r>
            <a:r>
              <a:rPr lang="en-US" altLang="ja-JP" sz="1100" dirty="0" smtClean="0"/>
              <a:t> </a:t>
            </a:r>
            <a:r>
              <a:rPr lang="ja-JP" altLang="en-US" sz="1100" dirty="0" smtClean="0"/>
              <a:t>康廣，門田</a:t>
            </a:r>
            <a:r>
              <a:rPr lang="en-US" altLang="ja-JP" sz="1100" dirty="0" smtClean="0"/>
              <a:t> </a:t>
            </a:r>
            <a:r>
              <a:rPr lang="ja-JP" altLang="en-US" sz="1100" dirty="0" smtClean="0"/>
              <a:t>暁人，松本</a:t>
            </a:r>
            <a:r>
              <a:rPr lang="en-US" altLang="ja-JP" sz="1100" dirty="0" smtClean="0"/>
              <a:t> </a:t>
            </a:r>
            <a:r>
              <a:rPr lang="ja-JP" altLang="en-US" sz="1100" dirty="0" smtClean="0"/>
              <a:t>健一，非機能要件に着目した</a:t>
            </a:r>
            <a:r>
              <a:rPr lang="en-US" altLang="ja-JP" sz="1100" dirty="0" smtClean="0"/>
              <a:t>Request For Proposal(RFP)</a:t>
            </a:r>
            <a:r>
              <a:rPr lang="ja-JP" altLang="en-US" sz="1100" dirty="0" smtClean="0"/>
              <a:t>評価，</a:t>
            </a:r>
            <a:r>
              <a:rPr lang="en-US" altLang="ja-JP" sz="1100" dirty="0" smtClean="0"/>
              <a:t>SEC journal Vol.10,2014,page 30-37</a:t>
            </a:r>
          </a:p>
        </p:txBody>
      </p:sp>
      <p:grpSp>
        <p:nvGrpSpPr>
          <p:cNvPr id="26" name="図形グループ 25"/>
          <p:cNvGrpSpPr/>
          <p:nvPr/>
        </p:nvGrpSpPr>
        <p:grpSpPr>
          <a:xfrm>
            <a:off x="933448" y="3578257"/>
            <a:ext cx="7098822" cy="1338979"/>
            <a:chOff x="1288063" y="3104166"/>
            <a:chExt cx="6138016" cy="1366893"/>
          </a:xfrm>
        </p:grpSpPr>
        <p:sp>
          <p:nvSpPr>
            <p:cNvPr id="27" name="右矢印 26"/>
            <p:cNvSpPr/>
            <p:nvPr/>
          </p:nvSpPr>
          <p:spPr>
            <a:xfrm>
              <a:off x="2290854" y="3157643"/>
              <a:ext cx="1091625" cy="860053"/>
            </a:xfrm>
            <a:prstGeom prst="rightArrow">
              <a:avLst/>
            </a:prstGeom>
            <a:solidFill>
              <a:srgbClr val="3266CC"/>
            </a:solidFill>
            <a:ln>
              <a:solidFill>
                <a:srgbClr val="3266CC"/>
              </a:solidFill>
            </a:ln>
          </p:spPr>
          <p:style>
            <a:lnRef idx="2">
              <a:schemeClr val="accent1">
                <a:shade val="50000"/>
              </a:schemeClr>
            </a:lnRef>
            <a:fillRef idx="1">
              <a:schemeClr val="accent1"/>
            </a:fillRef>
            <a:effectRef idx="0">
              <a:schemeClr val="accent1"/>
            </a:effectRef>
            <a:fontRef idx="minor">
              <a:schemeClr val="lt1"/>
            </a:fontRef>
          </p:style>
          <p:txBody>
            <a:bodyPr rtlCol="0" anchor="ctr">
              <a:normAutofit/>
            </a:bodyPr>
            <a:lstStyle/>
            <a:p>
              <a:pPr algn="ctr"/>
              <a:endParaRPr kumimoji="1" lang="ja-JP" altLang="en-US" dirty="0">
                <a:solidFill>
                  <a:schemeClr val="bg1"/>
                </a:solidFill>
              </a:endParaRPr>
            </a:p>
          </p:txBody>
        </p:sp>
        <p:grpSp>
          <p:nvGrpSpPr>
            <p:cNvPr id="28" name="図形グループ 27"/>
            <p:cNvGrpSpPr/>
            <p:nvPr/>
          </p:nvGrpSpPr>
          <p:grpSpPr>
            <a:xfrm>
              <a:off x="1477378" y="3104166"/>
              <a:ext cx="624900" cy="969532"/>
              <a:chOff x="-2229144" y="2502568"/>
              <a:chExt cx="995555" cy="673769"/>
            </a:xfrm>
          </p:grpSpPr>
          <p:sp>
            <p:nvSpPr>
              <p:cNvPr id="34" name="正方形/長方形 33"/>
              <p:cNvSpPr/>
              <p:nvPr/>
            </p:nvSpPr>
            <p:spPr>
              <a:xfrm>
                <a:off x="-2229144" y="2502568"/>
                <a:ext cx="995555" cy="673769"/>
              </a:xfrm>
              <a:prstGeom prst="rect">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solidFill>
                    <a:schemeClr val="tx1"/>
                  </a:solidFill>
                </a:endParaRPr>
              </a:p>
            </p:txBody>
          </p:sp>
          <p:cxnSp>
            <p:nvCxnSpPr>
              <p:cNvPr id="35" name="直線コネクタ 34"/>
              <p:cNvCxnSpPr/>
              <p:nvPr/>
            </p:nvCxnSpPr>
            <p:spPr>
              <a:xfrm>
                <a:off x="-2107545" y="2659313"/>
                <a:ext cx="799849" cy="0"/>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36" name="直線コネクタ 35"/>
              <p:cNvCxnSpPr/>
              <p:nvPr/>
            </p:nvCxnSpPr>
            <p:spPr>
              <a:xfrm>
                <a:off x="-2107545" y="2838575"/>
                <a:ext cx="799849" cy="0"/>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37" name="直線コネクタ 36"/>
              <p:cNvCxnSpPr/>
              <p:nvPr/>
            </p:nvCxnSpPr>
            <p:spPr>
              <a:xfrm>
                <a:off x="-2099525" y="3006271"/>
                <a:ext cx="799849" cy="0"/>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grpSp>
        <p:pic>
          <p:nvPicPr>
            <p:cNvPr id="29" name="図 28"/>
            <p:cNvPicPr>
              <a:picLocks noChangeAspect="1"/>
            </p:cNvPicPr>
            <p:nvPr/>
          </p:nvPicPr>
          <p:blipFill>
            <a:blip r:embed="rId3"/>
            <a:stretch>
              <a:fillRect/>
            </a:stretch>
          </p:blipFill>
          <p:spPr>
            <a:xfrm>
              <a:off x="3849257" y="3104166"/>
              <a:ext cx="805514" cy="886969"/>
            </a:xfrm>
            <a:prstGeom prst="rect">
              <a:avLst/>
            </a:prstGeom>
          </p:spPr>
        </p:pic>
        <p:sp>
          <p:nvSpPr>
            <p:cNvPr id="30" name="テキスト ボックス 29"/>
            <p:cNvSpPr txBox="1"/>
            <p:nvPr/>
          </p:nvSpPr>
          <p:spPr>
            <a:xfrm>
              <a:off x="1288063" y="4188781"/>
              <a:ext cx="952925" cy="247404"/>
            </a:xfrm>
            <a:prstGeom prst="rect">
              <a:avLst/>
            </a:prstGeom>
            <a:noFill/>
            <a:ln w="28575">
              <a:solidFill>
                <a:srgbClr val="3266CC"/>
              </a:solidFill>
            </a:ln>
          </p:spPr>
          <p:txBody>
            <a:bodyPr wrap="square" rtlCol="0" anchor="ctr" anchorCtr="0">
              <a:normAutofit fontScale="62500" lnSpcReduction="20000"/>
            </a:bodyPr>
            <a:lstStyle/>
            <a:p>
              <a:pPr algn="ctr"/>
              <a:r>
                <a:rPr lang="ja-JP" altLang="en-US" dirty="0" smtClean="0"/>
                <a:t>要件定義書</a:t>
              </a:r>
              <a:endParaRPr kumimoji="1" lang="en-US" altLang="ja-JP" dirty="0" smtClean="0"/>
            </a:p>
          </p:txBody>
        </p:sp>
        <p:sp>
          <p:nvSpPr>
            <p:cNvPr id="31" name="テキスト ボックス 30"/>
            <p:cNvSpPr txBox="1"/>
            <p:nvPr/>
          </p:nvSpPr>
          <p:spPr>
            <a:xfrm>
              <a:off x="3565257" y="4033609"/>
              <a:ext cx="1476643" cy="437450"/>
            </a:xfrm>
            <a:prstGeom prst="rect">
              <a:avLst/>
            </a:prstGeom>
            <a:noFill/>
            <a:ln w="28575">
              <a:solidFill>
                <a:srgbClr val="3266CC"/>
              </a:solidFill>
            </a:ln>
          </p:spPr>
          <p:txBody>
            <a:bodyPr wrap="square" rtlCol="0" anchor="ctr" anchorCtr="0">
              <a:normAutofit fontScale="70000" lnSpcReduction="20000"/>
            </a:bodyPr>
            <a:lstStyle/>
            <a:p>
              <a:pPr algn="ctr"/>
              <a:r>
                <a:rPr kumimoji="1" lang="ja-JP" altLang="en-US" dirty="0" smtClean="0"/>
                <a:t>ランダム</a:t>
              </a:r>
              <a:endParaRPr kumimoji="1" lang="en-US" altLang="ja-JP" dirty="0" smtClean="0"/>
            </a:p>
            <a:p>
              <a:pPr algn="ctr"/>
              <a:r>
                <a:rPr kumimoji="1" lang="ja-JP" altLang="en-US" dirty="0" smtClean="0"/>
                <a:t>フォレスト</a:t>
              </a:r>
              <a:endParaRPr kumimoji="1" lang="en-US" altLang="ja-JP" dirty="0" smtClean="0"/>
            </a:p>
          </p:txBody>
        </p:sp>
        <p:sp>
          <p:nvSpPr>
            <p:cNvPr id="32" name="正方形/長方形 31"/>
            <p:cNvSpPr/>
            <p:nvPr/>
          </p:nvSpPr>
          <p:spPr>
            <a:xfrm>
              <a:off x="6444178" y="3292152"/>
              <a:ext cx="981901" cy="599556"/>
            </a:xfrm>
            <a:prstGeom prst="rect">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noAutofit/>
            </a:bodyPr>
            <a:lstStyle/>
            <a:p>
              <a:pPr algn="ctr"/>
              <a:r>
                <a:rPr kumimoji="1" lang="ja-JP" altLang="en-US" sz="1100" dirty="0" smtClean="0">
                  <a:solidFill>
                    <a:schemeClr val="tx1"/>
                  </a:solidFill>
                </a:rPr>
                <a:t>スコア</a:t>
              </a:r>
              <a:endParaRPr kumimoji="1" lang="en-US" altLang="ja-JP" sz="1100" dirty="0" smtClean="0">
                <a:solidFill>
                  <a:schemeClr val="tx1"/>
                </a:solidFill>
              </a:endParaRPr>
            </a:p>
            <a:p>
              <a:pPr algn="ctr"/>
              <a:r>
                <a:rPr lang="en-US" altLang="ja-JP" sz="1100" dirty="0" smtClean="0">
                  <a:solidFill>
                    <a:schemeClr val="tx1"/>
                  </a:solidFill>
                </a:rPr>
                <a:t>100</a:t>
              </a:r>
              <a:r>
                <a:rPr lang="ja-JP" altLang="en-US" sz="1100" dirty="0" smtClean="0">
                  <a:solidFill>
                    <a:schemeClr val="tx1"/>
                  </a:solidFill>
                </a:rPr>
                <a:t>点満点</a:t>
              </a:r>
              <a:endParaRPr kumimoji="1" lang="en-US" altLang="ja-JP" sz="1100" dirty="0" smtClean="0">
                <a:solidFill>
                  <a:schemeClr val="tx1"/>
                </a:solidFill>
              </a:endParaRPr>
            </a:p>
          </p:txBody>
        </p:sp>
        <p:sp>
          <p:nvSpPr>
            <p:cNvPr id="33" name="右矢印 32"/>
            <p:cNvSpPr/>
            <p:nvPr/>
          </p:nvSpPr>
          <p:spPr>
            <a:xfrm>
              <a:off x="5214854" y="3157643"/>
              <a:ext cx="1091625" cy="860053"/>
            </a:xfrm>
            <a:prstGeom prst="rightArrow">
              <a:avLst/>
            </a:prstGeom>
            <a:solidFill>
              <a:srgbClr val="3266CC"/>
            </a:solidFill>
            <a:ln>
              <a:solidFill>
                <a:srgbClr val="3266CC"/>
              </a:solidFill>
            </a:ln>
          </p:spPr>
          <p:style>
            <a:lnRef idx="2">
              <a:schemeClr val="accent1">
                <a:shade val="50000"/>
              </a:schemeClr>
            </a:lnRef>
            <a:fillRef idx="1">
              <a:schemeClr val="accent1"/>
            </a:fillRef>
            <a:effectRef idx="0">
              <a:schemeClr val="accent1"/>
            </a:effectRef>
            <a:fontRef idx="minor">
              <a:schemeClr val="lt1"/>
            </a:fontRef>
          </p:style>
          <p:txBody>
            <a:bodyPr rtlCol="0" anchor="ctr">
              <a:normAutofit/>
            </a:bodyPr>
            <a:lstStyle/>
            <a:p>
              <a:pPr algn="ctr"/>
              <a:endParaRPr kumimoji="1" lang="ja-JP" altLang="en-US" dirty="0">
                <a:solidFill>
                  <a:schemeClr val="bg1"/>
                </a:solidFill>
              </a:endParaRPr>
            </a:p>
          </p:txBody>
        </p:sp>
      </p:grpSp>
    </p:spTree>
    <p:extLst>
      <p:ext uri="{BB962C8B-B14F-4D97-AF65-F5344CB8AC3E}">
        <p14:creationId xmlns:p14="http://schemas.microsoft.com/office/powerpoint/2010/main" val="1038803898"/>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lang="ja-JP" altLang="en-US" dirty="0" smtClean="0"/>
              <a:t>先行研究の問題点</a:t>
            </a:r>
            <a:endParaRPr kumimoji="1" lang="ja-JP" altLang="en-US" dirty="0"/>
          </a:p>
        </p:txBody>
      </p:sp>
      <p:sp>
        <p:nvSpPr>
          <p:cNvPr id="3" name="コンテンツ プレースホルダー 2"/>
          <p:cNvSpPr>
            <a:spLocks noGrp="1"/>
          </p:cNvSpPr>
          <p:nvPr>
            <p:ph idx="1"/>
          </p:nvPr>
        </p:nvSpPr>
        <p:spPr/>
        <p:txBody>
          <a:bodyPr/>
          <a:lstStyle/>
          <a:p>
            <a:r>
              <a:rPr lang="ja-JP" altLang="en-US" dirty="0" smtClean="0"/>
              <a:t>可用性や性能性などの他の非機能要件には対応していない</a:t>
            </a:r>
            <a:endParaRPr lang="en-US" altLang="ja-JP" dirty="0" smtClean="0"/>
          </a:p>
          <a:p>
            <a:endParaRPr lang="en-US" altLang="ja-JP" dirty="0" smtClean="0"/>
          </a:p>
          <a:p>
            <a:r>
              <a:rPr lang="ja-JP" altLang="en-US" dirty="0" smtClean="0"/>
              <a:t>各システムに必要な要件かどうか考慮していない</a:t>
            </a:r>
            <a:endParaRPr lang="en-US" altLang="ja-JP" dirty="0" smtClean="0"/>
          </a:p>
          <a:p>
            <a:pPr lvl="1"/>
            <a:r>
              <a:rPr lang="ja-JP" altLang="en-US" dirty="0" smtClean="0"/>
              <a:t>異なるドメインのシステムを学習している</a:t>
            </a:r>
            <a:endParaRPr lang="en-US" altLang="ja-JP" dirty="0" smtClean="0"/>
          </a:p>
          <a:p>
            <a:pPr lvl="1"/>
            <a:r>
              <a:rPr lang="ja-JP" altLang="en-US" dirty="0" smtClean="0"/>
              <a:t>対象の非機能要件に該当する項目全てが必要であるとして評価している</a:t>
            </a:r>
            <a:endParaRPr lang="en-US" altLang="ja-JP" dirty="0" smtClean="0"/>
          </a:p>
          <a:p>
            <a:pPr lvl="1"/>
            <a:endParaRPr lang="en-US" altLang="ja-JP" dirty="0"/>
          </a:p>
        </p:txBody>
      </p:sp>
      <p:sp>
        <p:nvSpPr>
          <p:cNvPr id="4" name="スライド番号プレースホルダー 3"/>
          <p:cNvSpPr>
            <a:spLocks noGrp="1"/>
          </p:cNvSpPr>
          <p:nvPr>
            <p:ph type="sldNum" sz="quarter" idx="12"/>
          </p:nvPr>
        </p:nvSpPr>
        <p:spPr/>
        <p:txBody>
          <a:bodyPr/>
          <a:lstStyle/>
          <a:p>
            <a:pPr>
              <a:defRPr/>
            </a:pPr>
            <a:fld id="{F1C8A0CC-46EB-484C-BC51-ED95E6835C39}" type="slidenum">
              <a:rPr lang="ja-JP" altLang="en-US" smtClean="0"/>
              <a:pPr>
                <a:defRPr/>
              </a:pPr>
              <a:t>6</a:t>
            </a:fld>
            <a:endParaRPr lang="ja-JP" altLang="en-US"/>
          </a:p>
        </p:txBody>
      </p:sp>
    </p:spTree>
    <p:extLst>
      <p:ext uri="{BB962C8B-B14F-4D97-AF65-F5344CB8AC3E}">
        <p14:creationId xmlns:p14="http://schemas.microsoft.com/office/powerpoint/2010/main" val="1358943953"/>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69" name="タイトル 1"/>
          <p:cNvSpPr>
            <a:spLocks noGrp="1"/>
          </p:cNvSpPr>
          <p:nvPr>
            <p:ph type="title"/>
          </p:nvPr>
        </p:nvSpPr>
        <p:spPr bwMode="auto">
          <a:xfrm>
            <a:off x="628650" y="165100"/>
            <a:ext cx="7886700" cy="893763"/>
          </a:xfrm>
        </p:spPr>
        <p:txBody>
          <a:bodyPr wrap="square" numCol="1" anchorCtr="0" compatLnSpc="1">
            <a:prstTxWarp prst="textNoShape">
              <a:avLst/>
            </a:prstTxWarp>
          </a:bodyPr>
          <a:lstStyle/>
          <a:p>
            <a:r>
              <a:rPr lang="ja-JP" altLang="en-US" b="0"/>
              <a:t>目的とアプローチ</a:t>
            </a:r>
          </a:p>
        </p:txBody>
      </p:sp>
      <p:sp>
        <p:nvSpPr>
          <p:cNvPr id="7170" name="コンテンツ プレースホルダー 2"/>
          <p:cNvSpPr>
            <a:spLocks noGrp="1"/>
          </p:cNvSpPr>
          <p:nvPr>
            <p:ph idx="1"/>
          </p:nvPr>
        </p:nvSpPr>
        <p:spPr>
          <a:xfrm>
            <a:off x="628650" y="1216025"/>
            <a:ext cx="7886700" cy="5006975"/>
          </a:xfrm>
        </p:spPr>
        <p:txBody>
          <a:bodyPr/>
          <a:lstStyle/>
          <a:p>
            <a:r>
              <a:rPr lang="ja-JP" altLang="en-US" dirty="0" smtClean="0"/>
              <a:t>目的</a:t>
            </a:r>
            <a:endParaRPr lang="en-US" altLang="ja-JP" dirty="0" smtClean="0"/>
          </a:p>
          <a:p>
            <a:pPr lvl="1"/>
            <a:r>
              <a:rPr lang="ja-JP" altLang="en-US" dirty="0" smtClean="0"/>
              <a:t>非機能要件の曖昧さをなくすサポートをすること</a:t>
            </a:r>
            <a:endParaRPr lang="en-US" altLang="ja-JP" dirty="0" smtClean="0"/>
          </a:p>
          <a:p>
            <a:endParaRPr lang="en-US" altLang="ja-JP" dirty="0"/>
          </a:p>
          <a:p>
            <a:r>
              <a:rPr lang="ja-JP" altLang="en-US" dirty="0" smtClean="0"/>
              <a:t>アプローチ</a:t>
            </a:r>
            <a:endParaRPr lang="en-US" altLang="ja-JP" dirty="0" smtClean="0"/>
          </a:p>
          <a:p>
            <a:pPr lvl="1"/>
            <a:r>
              <a:rPr lang="ja-JP" altLang="en-US" dirty="0" smtClean="0"/>
              <a:t>ドメイン・システムごとに必要な非機能要件や項目を定義</a:t>
            </a:r>
            <a:endParaRPr lang="en-US" altLang="ja-JP" dirty="0" smtClean="0"/>
          </a:p>
          <a:p>
            <a:pPr lvl="1"/>
            <a:r>
              <a:rPr lang="ja-JP" altLang="en-US" dirty="0" smtClean="0"/>
              <a:t>各項目の評価尺度を定義</a:t>
            </a:r>
            <a:endParaRPr lang="en-US" altLang="ja-JP" dirty="0" smtClean="0"/>
          </a:p>
          <a:p>
            <a:pPr lvl="1"/>
            <a:r>
              <a:rPr lang="ja-JP" altLang="en-US" dirty="0" smtClean="0"/>
              <a:t>定義に基づいて，要件定義書に記述されている非機能要件をスコアリング</a:t>
            </a:r>
            <a:endParaRPr lang="ja-JP" altLang="en-US" dirty="0"/>
          </a:p>
        </p:txBody>
      </p:sp>
      <p:sp>
        <p:nvSpPr>
          <p:cNvPr id="2" name="スライド番号プレースホルダー 1"/>
          <p:cNvSpPr>
            <a:spLocks noGrp="1"/>
          </p:cNvSpPr>
          <p:nvPr>
            <p:ph type="sldNum" sz="quarter" idx="12"/>
          </p:nvPr>
        </p:nvSpPr>
        <p:spPr/>
        <p:txBody>
          <a:bodyPr/>
          <a:lstStyle/>
          <a:p>
            <a:pPr>
              <a:defRPr/>
            </a:pPr>
            <a:fld id="{F1C8A0CC-46EB-484C-BC51-ED95E6835C39}" type="slidenum">
              <a:rPr lang="ja-JP" altLang="en-US" smtClean="0"/>
              <a:pPr>
                <a:defRPr/>
              </a:pPr>
              <a:t>7</a:t>
            </a:fld>
            <a:endParaRPr lang="ja-JP" altLang="en-US"/>
          </a:p>
        </p:txBody>
      </p:sp>
    </p:spTree>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normAutofit/>
          </a:bodyPr>
          <a:lstStyle/>
          <a:p>
            <a:r>
              <a:rPr kumimoji="1" lang="ja-JP" altLang="en-US" dirty="0" smtClean="0"/>
              <a:t>前回の</a:t>
            </a:r>
            <a:r>
              <a:rPr kumimoji="1" lang="en-US" altLang="ja-JP" dirty="0" smtClean="0"/>
              <a:t>TODO</a:t>
            </a:r>
            <a:r>
              <a:rPr kumimoji="1" lang="ja-JP" altLang="en-US" dirty="0" smtClean="0"/>
              <a:t>について</a:t>
            </a:r>
            <a:endParaRPr kumimoji="1" lang="ja-JP" altLang="en-US" dirty="0"/>
          </a:p>
        </p:txBody>
      </p:sp>
      <p:sp>
        <p:nvSpPr>
          <p:cNvPr id="3" name="コンテンツ プレースホルダー 2"/>
          <p:cNvSpPr>
            <a:spLocks noGrp="1"/>
          </p:cNvSpPr>
          <p:nvPr>
            <p:ph idx="1"/>
          </p:nvPr>
        </p:nvSpPr>
        <p:spPr/>
        <p:txBody>
          <a:bodyPr/>
          <a:lstStyle/>
          <a:p>
            <a:r>
              <a:rPr kumimoji="1" lang="ja-JP" altLang="en-US" dirty="0" smtClean="0"/>
              <a:t>文献調査</a:t>
            </a:r>
            <a:endParaRPr kumimoji="1" lang="en-US" altLang="ja-JP" dirty="0" smtClean="0"/>
          </a:p>
          <a:p>
            <a:pPr lvl="1"/>
            <a:r>
              <a:rPr lang="ja-JP" altLang="en-US" dirty="0" smtClean="0"/>
              <a:t>海外の文献では，機械学習を用いて要求から非機能要件を検出・分類する手法が多い</a:t>
            </a:r>
            <a:endParaRPr lang="en-US" altLang="ja-JP" dirty="0" smtClean="0"/>
          </a:p>
          <a:p>
            <a:pPr lvl="1"/>
            <a:r>
              <a:rPr kumimoji="1" lang="ja-JP" altLang="en-US" dirty="0" smtClean="0"/>
              <a:t>非機能要件をスコアリングするような文献はみていない</a:t>
            </a:r>
            <a:endParaRPr kumimoji="1" lang="en-US" altLang="ja-JP" dirty="0" smtClean="0"/>
          </a:p>
          <a:p>
            <a:pPr lvl="1"/>
            <a:endParaRPr lang="en-US" altLang="ja-JP" dirty="0"/>
          </a:p>
          <a:p>
            <a:r>
              <a:rPr lang="ja-JP" altLang="en-US" dirty="0" smtClean="0"/>
              <a:t>目視</a:t>
            </a:r>
            <a:endParaRPr lang="en-US" altLang="ja-JP" dirty="0" smtClean="0"/>
          </a:p>
          <a:p>
            <a:pPr lvl="1"/>
            <a:r>
              <a:rPr lang="ja-JP" altLang="en-US" dirty="0" smtClean="0"/>
              <a:t>まだできて</a:t>
            </a:r>
            <a:r>
              <a:rPr lang="ja-JP" altLang="en-US" dirty="0" smtClean="0"/>
              <a:t>いません．．．</a:t>
            </a:r>
            <a:endParaRPr lang="en-US" altLang="ja-JP" dirty="0" smtClean="0"/>
          </a:p>
          <a:p>
            <a:pPr lvl="1"/>
            <a:endParaRPr lang="en-US" altLang="ja-JP" dirty="0" smtClean="0"/>
          </a:p>
          <a:p>
            <a:pPr lvl="1"/>
            <a:endParaRPr lang="en-US" altLang="ja-JP" dirty="0" smtClean="0"/>
          </a:p>
        </p:txBody>
      </p:sp>
      <p:sp>
        <p:nvSpPr>
          <p:cNvPr id="4" name="スライド番号プレースホルダー 3"/>
          <p:cNvSpPr>
            <a:spLocks noGrp="1"/>
          </p:cNvSpPr>
          <p:nvPr>
            <p:ph type="sldNum" sz="quarter" idx="12"/>
          </p:nvPr>
        </p:nvSpPr>
        <p:spPr/>
        <p:txBody>
          <a:bodyPr/>
          <a:lstStyle/>
          <a:p>
            <a:pPr>
              <a:defRPr/>
            </a:pPr>
            <a:fld id="{F1C8A0CC-46EB-484C-BC51-ED95E6835C39}" type="slidenum">
              <a:rPr lang="ja-JP" altLang="en-US" smtClean="0"/>
              <a:pPr>
                <a:defRPr/>
              </a:pPr>
              <a:t>8</a:t>
            </a:fld>
            <a:endParaRPr lang="ja-JP" altLang="en-US"/>
          </a:p>
        </p:txBody>
      </p:sp>
    </p:spTree>
    <p:extLst>
      <p:ext uri="{BB962C8B-B14F-4D97-AF65-F5344CB8AC3E}">
        <p14:creationId xmlns:p14="http://schemas.microsoft.com/office/powerpoint/2010/main" val="885837116"/>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lang="ja-JP" altLang="en-US" dirty="0" smtClean="0"/>
              <a:t>目視の項目</a:t>
            </a:r>
            <a:endParaRPr kumimoji="1" lang="ja-JP" altLang="en-US" dirty="0"/>
          </a:p>
        </p:txBody>
      </p:sp>
      <p:sp>
        <p:nvSpPr>
          <p:cNvPr id="3" name="コンテンツ プレースホルダー 2"/>
          <p:cNvSpPr>
            <a:spLocks noGrp="1"/>
          </p:cNvSpPr>
          <p:nvPr>
            <p:ph idx="1"/>
          </p:nvPr>
        </p:nvSpPr>
        <p:spPr/>
        <p:txBody>
          <a:bodyPr/>
          <a:lstStyle/>
          <a:p>
            <a:r>
              <a:rPr lang="ja-JP" altLang="en-US" dirty="0" smtClean="0"/>
              <a:t>体系的に記述されているか</a:t>
            </a:r>
            <a:endParaRPr lang="en-US" altLang="ja-JP" dirty="0" smtClean="0"/>
          </a:p>
          <a:p>
            <a:pPr lvl="1"/>
            <a:r>
              <a:rPr kumimoji="1" lang="ja-JP" altLang="en-US" dirty="0" smtClean="0"/>
              <a:t>体系的：「</a:t>
            </a:r>
            <a:r>
              <a:rPr kumimoji="1" lang="en-US" altLang="ja-JP" dirty="0" smtClean="0"/>
              <a:t>〜</a:t>
            </a:r>
            <a:r>
              <a:rPr kumimoji="1" lang="ja-JP" altLang="en-US" dirty="0" smtClean="0"/>
              <a:t>秒以内に遷移」，「</a:t>
            </a:r>
            <a:r>
              <a:rPr kumimoji="1" lang="en-US" altLang="ja-JP" dirty="0" smtClean="0"/>
              <a:t>〜</a:t>
            </a:r>
            <a:r>
              <a:rPr kumimoji="1" lang="ja-JP" altLang="en-US" dirty="0" smtClean="0"/>
              <a:t>件以上」</a:t>
            </a:r>
            <a:endParaRPr kumimoji="1" lang="en-US" altLang="ja-JP" dirty="0" smtClean="0"/>
          </a:p>
          <a:p>
            <a:pPr lvl="1"/>
            <a:r>
              <a:rPr kumimoji="1" lang="ja-JP" altLang="en-US" dirty="0" smtClean="0"/>
              <a:t>そうじゃない：「ピーク時でもアクセスできるように」</a:t>
            </a:r>
            <a:endParaRPr kumimoji="1" lang="en-US" altLang="ja-JP" dirty="0" smtClean="0"/>
          </a:p>
          <a:p>
            <a:pPr lvl="1"/>
            <a:endParaRPr lang="en-US" altLang="ja-JP" dirty="0"/>
          </a:p>
          <a:p>
            <a:r>
              <a:rPr kumimoji="1" lang="ja-JP" altLang="en-US" dirty="0" smtClean="0"/>
              <a:t>値の大小</a:t>
            </a:r>
            <a:endParaRPr kumimoji="1" lang="en-US" altLang="ja-JP" dirty="0" smtClean="0"/>
          </a:p>
          <a:p>
            <a:pPr lvl="1"/>
            <a:r>
              <a:rPr lang="en-US" altLang="ja-JP" dirty="0" smtClean="0"/>
              <a:t>Ex).</a:t>
            </a:r>
            <a:r>
              <a:rPr lang="ja-JP" altLang="en-US" dirty="0" smtClean="0"/>
              <a:t>「</a:t>
            </a:r>
            <a:r>
              <a:rPr lang="en-US" altLang="ja-JP" dirty="0" smtClean="0"/>
              <a:t>1</a:t>
            </a:r>
            <a:r>
              <a:rPr lang="ja-JP" altLang="en-US" dirty="0" smtClean="0"/>
              <a:t>秒以内」</a:t>
            </a:r>
            <a:r>
              <a:rPr lang="en-US" altLang="ja-JP" dirty="0" smtClean="0"/>
              <a:t> or</a:t>
            </a:r>
            <a:r>
              <a:rPr lang="ja-JP" altLang="en-US" dirty="0" smtClean="0"/>
              <a:t>「</a:t>
            </a:r>
            <a:r>
              <a:rPr lang="en-US" altLang="ja-JP" dirty="0" smtClean="0"/>
              <a:t>10</a:t>
            </a:r>
            <a:r>
              <a:rPr lang="ja-JP" altLang="en-US" dirty="0" smtClean="0"/>
              <a:t>秒以内」</a:t>
            </a:r>
            <a:endParaRPr lang="en-US" altLang="ja-JP" dirty="0" smtClean="0"/>
          </a:p>
          <a:p>
            <a:pPr lvl="1"/>
            <a:endParaRPr lang="en-US" altLang="ja-JP" dirty="0"/>
          </a:p>
          <a:p>
            <a:r>
              <a:rPr lang="ja-JP" altLang="en-US" dirty="0" smtClean="0"/>
              <a:t>ドメインごとに含まれる要件が違うか</a:t>
            </a:r>
            <a:endParaRPr lang="en-US" altLang="ja-JP" dirty="0" smtClean="0"/>
          </a:p>
          <a:p>
            <a:pPr lvl="1"/>
            <a:r>
              <a:rPr lang="ja-JP" altLang="en-US" dirty="0" smtClean="0"/>
              <a:t>「地方自治体と図書館」の間での違い</a:t>
            </a:r>
            <a:endParaRPr lang="en-US" altLang="ja-JP" dirty="0" smtClean="0"/>
          </a:p>
          <a:p>
            <a:pPr lvl="1"/>
            <a:endParaRPr lang="en-US" altLang="ja-JP" dirty="0" smtClean="0"/>
          </a:p>
        </p:txBody>
      </p:sp>
      <p:sp>
        <p:nvSpPr>
          <p:cNvPr id="4" name="スライド番号プレースホルダー 3"/>
          <p:cNvSpPr>
            <a:spLocks noGrp="1"/>
          </p:cNvSpPr>
          <p:nvPr>
            <p:ph type="sldNum" sz="quarter" idx="12"/>
          </p:nvPr>
        </p:nvSpPr>
        <p:spPr/>
        <p:txBody>
          <a:bodyPr/>
          <a:lstStyle/>
          <a:p>
            <a:pPr>
              <a:defRPr/>
            </a:pPr>
            <a:fld id="{F1C8A0CC-46EB-484C-BC51-ED95E6835C39}" type="slidenum">
              <a:rPr lang="ja-JP" altLang="en-US" smtClean="0"/>
              <a:pPr>
                <a:defRPr/>
              </a:pPr>
              <a:t>9</a:t>
            </a:fld>
            <a:endParaRPr lang="ja-JP" altLang="en-US"/>
          </a:p>
        </p:txBody>
      </p:sp>
    </p:spTree>
    <p:extLst>
      <p:ext uri="{BB962C8B-B14F-4D97-AF65-F5344CB8AC3E}">
        <p14:creationId xmlns:p14="http://schemas.microsoft.com/office/powerpoint/2010/main" val="233008209"/>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番号プレースホルダー 1"/>
          <p:cNvSpPr>
            <a:spLocks noGrp="1"/>
          </p:cNvSpPr>
          <p:nvPr>
            <p:ph type="sldNum" sz="quarter" idx="12"/>
          </p:nvPr>
        </p:nvSpPr>
        <p:spPr/>
        <p:txBody>
          <a:bodyPr/>
          <a:lstStyle/>
          <a:p>
            <a:pPr>
              <a:defRPr/>
            </a:pPr>
            <a:fld id="{4EAEDE97-59DE-2544-A034-BDA2D0302405}" type="slidenum">
              <a:rPr lang="ja-JP" altLang="en-US" smtClean="0"/>
              <a:pPr>
                <a:defRPr/>
              </a:pPr>
              <a:t>10</a:t>
            </a:fld>
            <a:endParaRPr lang="ja-JP" altLang="en-US"/>
          </a:p>
        </p:txBody>
      </p:sp>
    </p:spTree>
    <p:extLst>
      <p:ext uri="{BB962C8B-B14F-4D97-AF65-F5344CB8AC3E}">
        <p14:creationId xmlns:p14="http://schemas.microsoft.com/office/powerpoint/2010/main" val="1608490987"/>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番号プレースホルダー 1"/>
          <p:cNvSpPr>
            <a:spLocks noGrp="1"/>
          </p:cNvSpPr>
          <p:nvPr>
            <p:ph type="sldNum" sz="quarter" idx="12"/>
          </p:nvPr>
        </p:nvSpPr>
        <p:spPr/>
        <p:txBody>
          <a:bodyPr/>
          <a:lstStyle/>
          <a:p>
            <a:pPr>
              <a:defRPr/>
            </a:pPr>
            <a:fld id="{4EAEDE97-59DE-2544-A034-BDA2D0302405}" type="slidenum">
              <a:rPr lang="ja-JP" altLang="en-US" smtClean="0"/>
              <a:pPr>
                <a:defRPr/>
              </a:pPr>
              <a:t>11</a:t>
            </a:fld>
            <a:endParaRPr lang="ja-JP" altLang="en-US"/>
          </a:p>
        </p:txBody>
      </p:sp>
    </p:spTree>
    <p:extLst>
      <p:ext uri="{BB962C8B-B14F-4D97-AF65-F5344CB8AC3E}">
        <p14:creationId xmlns:p14="http://schemas.microsoft.com/office/powerpoint/2010/main" val="1383870073"/>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kumimoji="1" lang="ja-JP" altLang="en-US" dirty="0" smtClean="0"/>
              <a:t>非機能要件の記述例</a:t>
            </a:r>
            <a:endParaRPr kumimoji="1" lang="ja-JP" altLang="en-US" dirty="0"/>
          </a:p>
        </p:txBody>
      </p:sp>
      <p:pic>
        <p:nvPicPr>
          <p:cNvPr id="4" name="コンテンツ プレースホルダー 3"/>
          <p:cNvPicPr>
            <a:picLocks noGrp="1" noChangeAspect="1"/>
          </p:cNvPicPr>
          <p:nvPr>
            <p:ph idx="1"/>
          </p:nvPr>
        </p:nvPicPr>
        <p:blipFill>
          <a:blip r:embed="rId3">
            <a:extLst>
              <a:ext uri="{28A0092B-C50C-407E-A947-70E740481C1C}">
                <a14:useLocalDpi xmlns:a14="http://schemas.microsoft.com/office/drawing/2010/main" val="0"/>
              </a:ext>
            </a:extLst>
          </a:blip>
          <a:stretch>
            <a:fillRect/>
          </a:stretch>
        </p:blipFill>
        <p:spPr>
          <a:xfrm>
            <a:off x="961393" y="1216025"/>
            <a:ext cx="7221214" cy="5006975"/>
          </a:xfrm>
          <a:ln w="25400">
            <a:solidFill>
              <a:schemeClr val="dk1"/>
            </a:solidFill>
          </a:ln>
          <a:effectLst>
            <a:outerShdw blurRad="50800" dist="76200" dir="2700000" algn="tl" rotWithShape="0">
              <a:prstClr val="black">
                <a:alpha val="40000"/>
              </a:prstClr>
            </a:outerShdw>
          </a:effectLst>
        </p:spPr>
      </p:pic>
      <p:sp>
        <p:nvSpPr>
          <p:cNvPr id="5" name="スライド番号プレースホルダー 4"/>
          <p:cNvSpPr>
            <a:spLocks noGrp="1"/>
          </p:cNvSpPr>
          <p:nvPr>
            <p:ph type="sldNum" sz="quarter" idx="12"/>
          </p:nvPr>
        </p:nvSpPr>
        <p:spPr/>
        <p:txBody>
          <a:bodyPr/>
          <a:lstStyle/>
          <a:p>
            <a:pPr>
              <a:defRPr/>
            </a:pPr>
            <a:fld id="{F1C8A0CC-46EB-484C-BC51-ED95E6835C39}" type="slidenum">
              <a:rPr lang="ja-JP" altLang="en-US" smtClean="0"/>
              <a:pPr>
                <a:defRPr/>
              </a:pPr>
              <a:t>12</a:t>
            </a:fld>
            <a:endParaRPr lang="ja-JP" altLang="en-US"/>
          </a:p>
        </p:txBody>
      </p:sp>
    </p:spTree>
    <p:extLst>
      <p:ext uri="{BB962C8B-B14F-4D97-AF65-F5344CB8AC3E}">
        <p14:creationId xmlns:p14="http://schemas.microsoft.com/office/powerpoint/2010/main" val="1604359582"/>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3" name="タイトル 1"/>
          <p:cNvSpPr>
            <a:spLocks noGrp="1"/>
          </p:cNvSpPr>
          <p:nvPr>
            <p:ph type="title"/>
          </p:nvPr>
        </p:nvSpPr>
        <p:spPr bwMode="auto">
          <a:xfrm>
            <a:off x="628650" y="165100"/>
            <a:ext cx="7886700" cy="893763"/>
          </a:xfrm>
        </p:spPr>
        <p:txBody>
          <a:bodyPr wrap="square" numCol="1" anchorCtr="0" compatLnSpc="1">
            <a:prstTxWarp prst="textNoShape">
              <a:avLst/>
            </a:prstTxWarp>
          </a:bodyPr>
          <a:lstStyle/>
          <a:p>
            <a:r>
              <a:rPr lang="ja-JP" altLang="en-US" dirty="0" smtClean="0"/>
              <a:t>進捗</a:t>
            </a:r>
            <a:endParaRPr lang="ja-JP" altLang="en-US" dirty="0"/>
          </a:p>
        </p:txBody>
      </p:sp>
      <p:sp>
        <p:nvSpPr>
          <p:cNvPr id="8194" name="コンテンツ プレースホルダー 2"/>
          <p:cNvSpPr>
            <a:spLocks noGrp="1"/>
          </p:cNvSpPr>
          <p:nvPr>
            <p:ph idx="1"/>
          </p:nvPr>
        </p:nvSpPr>
        <p:spPr>
          <a:xfrm>
            <a:off x="628650" y="1216025"/>
            <a:ext cx="7886700" cy="5006975"/>
          </a:xfrm>
        </p:spPr>
        <p:txBody>
          <a:bodyPr/>
          <a:lstStyle/>
          <a:p>
            <a:r>
              <a:rPr lang="ja-JP" altLang="en-US" dirty="0" smtClean="0"/>
              <a:t>仕様書の目視</a:t>
            </a:r>
            <a:endParaRPr lang="en-US" altLang="ja-JP" dirty="0" smtClean="0"/>
          </a:p>
          <a:p>
            <a:pPr lvl="1"/>
            <a:r>
              <a:rPr lang="en-US" altLang="ja-JP" dirty="0"/>
              <a:t>6</a:t>
            </a:r>
            <a:r>
              <a:rPr lang="ja-JP" altLang="en-US" dirty="0"/>
              <a:t>つの非機能要件のうち性能性に</a:t>
            </a:r>
            <a:r>
              <a:rPr lang="ja-JP" altLang="en-US" dirty="0" smtClean="0"/>
              <a:t>着目</a:t>
            </a:r>
            <a:endParaRPr lang="en-US" altLang="ja-JP" dirty="0" smtClean="0"/>
          </a:p>
          <a:p>
            <a:pPr lvl="1"/>
            <a:r>
              <a:rPr lang="ja-JP" altLang="en-US" dirty="0" smtClean="0"/>
              <a:t>非機能要求グレード</a:t>
            </a:r>
            <a:r>
              <a:rPr lang="en-US" altLang="ja-JP" dirty="0" smtClean="0"/>
              <a:t>[1]</a:t>
            </a:r>
            <a:r>
              <a:rPr lang="ja-JP" altLang="en-US" dirty="0" smtClean="0"/>
              <a:t>を参考に目視</a:t>
            </a:r>
            <a:endParaRPr lang="en-US" altLang="ja-JP" dirty="0" smtClean="0"/>
          </a:p>
          <a:p>
            <a:pPr lvl="1"/>
            <a:endParaRPr lang="en-US" altLang="ja-JP" dirty="0"/>
          </a:p>
          <a:p>
            <a:pPr lvl="1"/>
            <a:endParaRPr lang="en-US" altLang="ja-JP" dirty="0" smtClean="0"/>
          </a:p>
          <a:p>
            <a:pPr lvl="1"/>
            <a:endParaRPr lang="en-US" altLang="ja-JP" dirty="0"/>
          </a:p>
          <a:p>
            <a:pPr lvl="1"/>
            <a:endParaRPr lang="en-US" altLang="ja-JP" dirty="0" smtClean="0"/>
          </a:p>
          <a:p>
            <a:pPr lvl="1"/>
            <a:endParaRPr lang="en-US" altLang="ja-JP" dirty="0"/>
          </a:p>
          <a:p>
            <a:pPr lvl="1"/>
            <a:endParaRPr lang="en-US" altLang="ja-JP" dirty="0"/>
          </a:p>
          <a:p>
            <a:pPr lvl="1"/>
            <a:endParaRPr lang="en-US" altLang="ja-JP" dirty="0" smtClean="0"/>
          </a:p>
          <a:p>
            <a:pPr lvl="1"/>
            <a:r>
              <a:rPr lang="ja-JP" altLang="en-US" dirty="0" smtClean="0"/>
              <a:t>財務省・厚生労働省などの公募している仕様書を対象</a:t>
            </a:r>
            <a:endParaRPr lang="en-US" altLang="ja-JP" dirty="0" smtClean="0"/>
          </a:p>
          <a:p>
            <a:pPr lvl="1"/>
            <a:r>
              <a:rPr lang="ja-JP" altLang="en-US" dirty="0" smtClean="0"/>
              <a:t>現在</a:t>
            </a:r>
            <a:r>
              <a:rPr lang="en-US" altLang="ja-JP" dirty="0" smtClean="0"/>
              <a:t>10</a:t>
            </a:r>
            <a:r>
              <a:rPr lang="ja-JP" altLang="en-US" dirty="0" smtClean="0"/>
              <a:t>件目視</a:t>
            </a:r>
            <a:endParaRPr lang="en-US" altLang="ja-JP" dirty="0" smtClean="0"/>
          </a:p>
        </p:txBody>
      </p:sp>
      <p:sp>
        <p:nvSpPr>
          <p:cNvPr id="2" name="テキスト ボックス 1"/>
          <p:cNvSpPr txBox="1"/>
          <p:nvPr/>
        </p:nvSpPr>
        <p:spPr>
          <a:xfrm>
            <a:off x="628650" y="6380162"/>
            <a:ext cx="7191456" cy="369332"/>
          </a:xfrm>
          <a:prstGeom prst="rect">
            <a:avLst/>
          </a:prstGeom>
          <a:noFill/>
        </p:spPr>
        <p:txBody>
          <a:bodyPr wrap="none" rtlCol="0">
            <a:spAutoFit/>
          </a:bodyPr>
          <a:lstStyle/>
          <a:p>
            <a:r>
              <a:rPr kumimoji="1" lang="en-US" altLang="ja-JP" dirty="0" smtClean="0"/>
              <a:t>[</a:t>
            </a:r>
            <a:r>
              <a:rPr lang="en-US" altLang="ja-JP" dirty="0"/>
              <a:t>1] http://</a:t>
            </a:r>
            <a:r>
              <a:rPr lang="en-US" altLang="ja-JP" dirty="0" err="1"/>
              <a:t>www.ipa.go.jp</a:t>
            </a:r>
            <a:r>
              <a:rPr lang="en-US" altLang="ja-JP" dirty="0"/>
              <a:t>/sec/</a:t>
            </a:r>
            <a:r>
              <a:rPr lang="en-US" altLang="ja-JP" dirty="0" err="1"/>
              <a:t>softwareengineering</a:t>
            </a:r>
            <a:r>
              <a:rPr lang="en-US" altLang="ja-JP" dirty="0"/>
              <a:t>/reports/20100416.html</a:t>
            </a:r>
            <a:endParaRPr kumimoji="1" lang="ja-JP" altLang="en-US" dirty="0"/>
          </a:p>
        </p:txBody>
      </p:sp>
      <p:pic>
        <p:nvPicPr>
          <p:cNvPr id="3" name="図 2"/>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908685" y="2499222"/>
            <a:ext cx="7326630" cy="2440579"/>
          </a:xfrm>
          <a:prstGeom prst="rect">
            <a:avLst/>
          </a:prstGeom>
        </p:spPr>
      </p:pic>
      <p:sp>
        <p:nvSpPr>
          <p:cNvPr id="4" name="スライド番号プレースホルダー 3"/>
          <p:cNvSpPr>
            <a:spLocks noGrp="1"/>
          </p:cNvSpPr>
          <p:nvPr>
            <p:ph type="sldNum" sz="quarter" idx="12"/>
          </p:nvPr>
        </p:nvSpPr>
        <p:spPr/>
        <p:txBody>
          <a:bodyPr/>
          <a:lstStyle/>
          <a:p>
            <a:pPr>
              <a:defRPr/>
            </a:pPr>
            <a:fld id="{F1C8A0CC-46EB-484C-BC51-ED95E6835C39}" type="slidenum">
              <a:rPr lang="ja-JP" altLang="en-US" smtClean="0"/>
              <a:pPr>
                <a:defRPr/>
              </a:pPr>
              <a:t>13</a:t>
            </a:fld>
            <a:endParaRPr lang="ja-JP" altLang="en-US"/>
          </a:p>
        </p:txBody>
      </p:sp>
    </p:spTree>
  </p:cSld>
  <p:clrMapOvr>
    <a:masterClrMapping/>
  </p:clrMapOvr>
  <p:timing>
    <p:tnLst>
      <p:par>
        <p:cTn id="1" dur="indefinite" restart="never" nodeType="tmRoot"/>
      </p:par>
    </p:tnLst>
  </p:timing>
</p:sld>
</file>

<file path=ppt/theme/theme1.xml><?xml version="1.0" encoding="utf-8"?>
<a:theme xmlns:a="http://schemas.openxmlformats.org/drawingml/2006/main" name="ホワイト">
  <a:themeElements>
    <a:clrScheme name="ホワイト">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ホワイト">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ホワイト">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研究発表" id="{4DD56341-2C31-2D4F-915A-CC8CD481884C}" vid="{2FC9DAB7-FC6A-6840-BB32-77EB3FAF0C7F}"/>
    </a:ext>
  </a:extLst>
</a:theme>
</file>

<file path=ppt/theme/theme2.xml><?xml version="1.0" encoding="utf-8"?>
<a:theme xmlns:a="http://schemas.openxmlformats.org/drawingml/2006/main" name="ホワイト">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Yu Gothic Light" panose="020F0302020204030204"/>
        <a:ea typeface=""/>
        <a:cs typeface=""/>
        <a:font script="Jpan" typeface="Yu Gothic Light"/>
        <a:font script="Hang" typeface="맑은 고딕"/>
        <a:font script="Hans" typeface="DengXian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Yu Gothic" panose="020F0502020204030204"/>
        <a:ea typeface=""/>
        <a:cs typeface=""/>
        <a:font script="Jpan" typeface="Yu Gothic"/>
        <a:font script="Hang" typeface="맑은 고딕"/>
        <a:font script="Hans" typeface="DengXian"/>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ホワイト">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Yu Gothic Light" panose="020F0302020204030204"/>
        <a:ea typeface=""/>
        <a:cs typeface=""/>
        <a:font script="Jpan" typeface="Yu Gothic Light"/>
        <a:font script="Hang" typeface="맑은 고딕"/>
        <a:font script="Hans" typeface="DengXian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Yu Gothic" panose="020F0502020204030204"/>
        <a:ea typeface=""/>
        <a:cs typeface=""/>
        <a:font script="Jpan" typeface="Yu Gothic"/>
        <a:font script="Hang" typeface="맑은 고딕"/>
        <a:font script="Hans" typeface="DengXian"/>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
  <TotalTime>1599</TotalTime>
  <Words>530</Words>
  <Application>Microsoft Macintosh PowerPoint</Application>
  <PresentationFormat>画面に合わせる (4:3)</PresentationFormat>
  <Paragraphs>98</Paragraphs>
  <Slides>13</Slides>
  <Notes>4</Notes>
  <HiddenSlides>0</HiddenSlides>
  <MMClips>0</MMClips>
  <ScaleCrop>false</ScaleCrop>
  <HeadingPairs>
    <vt:vector size="6" baseType="variant">
      <vt:variant>
        <vt:lpstr>使用されているフォント</vt:lpstr>
      </vt:variant>
      <vt:variant>
        <vt:i4>8</vt:i4>
      </vt:variant>
      <vt:variant>
        <vt:lpstr>テーマ</vt:lpstr>
      </vt:variant>
      <vt:variant>
        <vt:i4>1</vt:i4>
      </vt:variant>
      <vt:variant>
        <vt:lpstr>スライド タイトル</vt:lpstr>
      </vt:variant>
      <vt:variant>
        <vt:i4>13</vt:i4>
      </vt:variant>
    </vt:vector>
  </HeadingPairs>
  <TitlesOfParts>
    <vt:vector size="22" baseType="lpstr">
      <vt:lpstr>Calibri</vt:lpstr>
      <vt:lpstr>Hiragino Kaku Gothic Pro W3</vt:lpstr>
      <vt:lpstr>Hiragino Sans W3</vt:lpstr>
      <vt:lpstr>Hiragino Sans W4</vt:lpstr>
      <vt:lpstr>Hiragino Sans W5</vt:lpstr>
      <vt:lpstr>Yu Gothic</vt:lpstr>
      <vt:lpstr>游ゴシック</vt:lpstr>
      <vt:lpstr>Arial</vt:lpstr>
      <vt:lpstr>ホワイト</vt:lpstr>
      <vt:lpstr>非機能要件を定量的に評価するための手法の提案</vt:lpstr>
      <vt:lpstr>背景</vt:lpstr>
      <vt:lpstr>要件定義</vt:lpstr>
      <vt:lpstr>非機能要件</vt:lpstr>
      <vt:lpstr>非機能要件に関する研究</vt:lpstr>
      <vt:lpstr>先行研究の問題点</vt:lpstr>
      <vt:lpstr>目的とアプローチ</vt:lpstr>
      <vt:lpstr>前回のTODOについて</vt:lpstr>
      <vt:lpstr>目視の項目</vt:lpstr>
      <vt:lpstr>PowerPoint プレゼンテーション</vt:lpstr>
      <vt:lpstr>PowerPoint プレゼンテーション</vt:lpstr>
      <vt:lpstr>非機能要件の記述例</vt:lpstr>
      <vt:lpstr>進捗</vt:lpstr>
    </vt:vector>
  </TitlesOfParts>
  <Company/>
  <LinksUpToDate>false</LinksUpToDate>
  <SharedDoc>false</SharedDoc>
  <HyperlinksChanged>false</HyperlinksChanged>
  <AppVersion>15.0033</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非機能要件</dc:title>
  <dc:creator>Microsoft Office ユーザー</dc:creator>
  <cp:lastModifiedBy>Microsoft Office ユーザー</cp:lastModifiedBy>
  <cp:revision>137</cp:revision>
  <dcterms:created xsi:type="dcterms:W3CDTF">2017-04-05T04:32:43Z</dcterms:created>
  <dcterms:modified xsi:type="dcterms:W3CDTF">2017-04-12T15:27:24Z</dcterms:modified>
</cp:coreProperties>
</file>