
<file path=[Content_Types].xml><?xml version="1.0" encoding="utf-8"?>
<Types xmlns="http://schemas.openxmlformats.org/package/2006/content-types">
  <Override PartName="/_rels/.rels" ContentType="application/vnd.openxmlformats-package.relationships+xml"/>
  <Override PartName="/ppt/_rels/presentation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10.xml.rels" ContentType="application/vnd.openxmlformats-package.relationships+xml"/>
  <Override PartName="/ppt/slideLayouts/slideLayout12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1.xml" ContentType="application/vnd.openxmlformats-officedocument.theme+xml"/>
  <Override PartName="/ppt/slides/_rels/slide5.xml.rels" ContentType="application/vnd.openxmlformats-package.relationships+xml"/>
  <Override PartName="/ppt/slides/_rels/slide4.xml.rels" ContentType="application/vnd.openxmlformats-package.relationships+xml"/>
  <Override PartName="/ppt/slides/_rels/slide3.xml.rels" ContentType="application/vnd.openxmlformats-package.relationships+xml"/>
  <Override PartName="/ppt/slides/_rels/slide2.xml.rels" ContentType="application/vnd.openxmlformats-package.relationships+xml"/>
  <Override PartName="/ppt/slides/_rels/slide1.xml.rels" ContentType="application/vnd.openxmlformats-package.relationships+xml"/>
  <Override PartName="/ppt/slides/slide5.xml" ContentType="application/vnd.openxmlformats-officedocument.presentationml.slide+xml"/>
  <Override PartName="/ppt/slides/slide4.xml" ContentType="application/vnd.openxmlformats-officedocument.presentationml.slide+xml"/>
  <Override PartName="/ppt/slides/slide3.xml" ContentType="application/vnd.openxmlformats-officedocument.presentationml.slide+xml"/>
  <Override PartName="/ppt/slides/slide2.xml" ContentType="application/vnd.openxmlformats-officedocument.presentationml.slide+xml"/>
  <Override PartName="/ppt/slides/slide1.xml" ContentType="application/vnd.openxmlformats-officedocument.presentationml.slide+xml"/>
  <Override PartName="/ppt/slideMasters/_rels/slideMaster1.xml.rels" ContentType="application/vnd.openxmlformats-package.relationships+xml"/>
  <Override PartName="/ppt/slideMasters/slideMaster1.xml" ContentType="application/vnd.openxmlformats-officedocument.presentationml.slideMaster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sldIdLst>
    <p:sldId id="256" r:id="rId3"/>
    <p:sldId id="257" r:id="rId4"/>
    <p:sldId id="258" r:id="rId5"/>
    <p:sldId id="259" r:id="rId6"/>
    <p:sldId id="260" r:id="rId7"/>
  </p:sldIdLst>
  <p:sldSz cx="10080625" cy="7559675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504000" y="1769040"/>
            <a:ext cx="9071640" cy="43840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640" cy="43840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43840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43840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504000" y="301320"/>
            <a:ext cx="9071640" cy="5851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2090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504000" y="4059000"/>
            <a:ext cx="4426920" cy="2090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43840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43840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2090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5152680" y="4059000"/>
            <a:ext cx="4426920" cy="2090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2090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2090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504000" y="4059000"/>
            <a:ext cx="9071640" cy="2090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640" cy="2090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504000" y="4059000"/>
            <a:ext cx="9071640" cy="2090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2090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2090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5152680" y="4059000"/>
            <a:ext cx="4426920" cy="2090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504000" y="4059000"/>
            <a:ext cx="4426920" cy="2090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2920680" cy="2090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3571200" y="1769040"/>
            <a:ext cx="2920680" cy="2090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6638040" y="1769040"/>
            <a:ext cx="2920680" cy="2090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body"/>
          </p:nvPr>
        </p:nvSpPr>
        <p:spPr>
          <a:xfrm>
            <a:off x="6638040" y="4059000"/>
            <a:ext cx="2920680" cy="2090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 type="body"/>
          </p:nvPr>
        </p:nvSpPr>
        <p:spPr>
          <a:xfrm>
            <a:off x="3571200" y="4059000"/>
            <a:ext cx="2920680" cy="2090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 type="body"/>
          </p:nvPr>
        </p:nvSpPr>
        <p:spPr>
          <a:xfrm>
            <a:off x="504000" y="4059000"/>
            <a:ext cx="2920680" cy="20908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r>
              <a:rPr b="0" lang="en-US" sz="4400" spc="-1" strike="noStrike">
                <a:latin typeface="Arial"/>
              </a:rPr>
              <a:t>タイトルテキストの書式を編集するには</a:t>
            </a:r>
            <a:r>
              <a:rPr b="0" lang="en-US" sz="4400" spc="-1" strike="noStrike">
                <a:latin typeface="Arial"/>
              </a:rPr>
              <a:t>クリックします。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640" cy="43840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latin typeface="Arial"/>
              </a:rPr>
              <a:t>アウトラインテキストの書式を編集するにはクリックします。</a:t>
            </a:r>
            <a:endParaRPr b="0" lang="en-US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latin typeface="Arial"/>
              </a:rPr>
              <a:t>2</a:t>
            </a:r>
            <a:r>
              <a:rPr b="0" lang="en-US" sz="2800" spc="-1" strike="noStrike">
                <a:latin typeface="Arial"/>
              </a:rPr>
              <a:t>レベル目のアウトライン</a:t>
            </a:r>
            <a:endParaRPr b="0" lang="en-US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latin typeface="Arial"/>
              </a:rPr>
              <a:t>3</a:t>
            </a:r>
            <a:r>
              <a:rPr b="0" lang="en-US" sz="2400" spc="-1" strike="noStrike">
                <a:latin typeface="Arial"/>
              </a:rPr>
              <a:t>レベル目のアウトライン</a:t>
            </a:r>
            <a:endParaRPr b="0" lang="en-US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latin typeface="Arial"/>
              </a:rPr>
              <a:t>4</a:t>
            </a:r>
            <a:r>
              <a:rPr b="0" lang="en-US" sz="2000" spc="-1" strike="noStrike">
                <a:latin typeface="Arial"/>
              </a:rPr>
              <a:t>レベル目のアウトライン</a:t>
            </a:r>
            <a:endParaRPr b="0" lang="en-US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Arial"/>
              </a:rPr>
              <a:t>5</a:t>
            </a:r>
            <a:r>
              <a:rPr b="0" lang="en-US" sz="2000" spc="-1" strike="noStrike">
                <a:latin typeface="Arial"/>
              </a:rPr>
              <a:t>レベル目のアウトライン</a:t>
            </a:r>
            <a:endParaRPr b="0" lang="en-US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Arial"/>
              </a:rPr>
              <a:t>6</a:t>
            </a:r>
            <a:r>
              <a:rPr b="0" lang="en-US" sz="2000" spc="-1" strike="noStrike">
                <a:latin typeface="Arial"/>
              </a:rPr>
              <a:t>レベル目のアウトライン</a:t>
            </a:r>
            <a:endParaRPr b="0" lang="en-US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Arial"/>
              </a:rPr>
              <a:t>7</a:t>
            </a:r>
            <a:r>
              <a:rPr b="0" lang="en-US" sz="2000" spc="-1" strike="noStrike">
                <a:latin typeface="Arial"/>
              </a:rPr>
              <a:t>レベル目のアウトライン</a:t>
            </a:r>
            <a:endParaRPr b="0" lang="en-US" sz="2000" spc="-1" strike="noStrike">
              <a:latin typeface="Arial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dt"/>
          </p:nvPr>
        </p:nvSpPr>
        <p:spPr>
          <a:xfrm>
            <a:off x="504000" y="6887160"/>
            <a:ext cx="2348280" cy="521280"/>
          </a:xfrm>
          <a:prstGeom prst="rect">
            <a:avLst/>
          </a:prstGeom>
        </p:spPr>
        <p:txBody>
          <a:bodyPr lIns="0" rIns="0" tIns="0" bIns="0"/>
          <a:p>
            <a:r>
              <a:rPr b="0" lang="en-US" sz="1400" spc="-1" strike="noStrike">
                <a:latin typeface="Times New Roman"/>
              </a:rPr>
              <a:t>&lt;日付/時刻&gt;</a:t>
            </a:r>
            <a:endParaRPr b="0" lang="en-US" sz="1400" spc="-1" strike="noStrike"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ftr"/>
          </p:nvPr>
        </p:nvSpPr>
        <p:spPr>
          <a:xfrm>
            <a:off x="3447360" y="6887160"/>
            <a:ext cx="3195000" cy="521280"/>
          </a:xfrm>
          <a:prstGeom prst="rect">
            <a:avLst/>
          </a:prstGeom>
        </p:spPr>
        <p:txBody>
          <a:bodyPr lIns="0" rIns="0" tIns="0" bIns="0"/>
          <a:p>
            <a:pPr algn="ctr"/>
            <a:r>
              <a:rPr b="0" lang="en-US" sz="1400" spc="-1" strike="noStrike">
                <a:latin typeface="Times New Roman"/>
              </a:rPr>
              <a:t>&lt;フッター&gt;</a:t>
            </a:r>
            <a:endParaRPr b="0" lang="en-US" sz="1400" spc="-1" strike="noStrike"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sldNum"/>
          </p:nvPr>
        </p:nvSpPr>
        <p:spPr>
          <a:xfrm>
            <a:off x="7227000" y="6887160"/>
            <a:ext cx="2348280" cy="521280"/>
          </a:xfrm>
          <a:prstGeom prst="rect">
            <a:avLst/>
          </a:prstGeom>
        </p:spPr>
        <p:txBody>
          <a:bodyPr lIns="0" rIns="0" tIns="0" bIns="0"/>
          <a:p>
            <a:pPr algn="r"/>
            <a:fld id="{526968BC-0F52-45B6-9AB3-66CEE45A9720}" type="slidenum">
              <a:rPr b="0" lang="en-US" sz="1400" spc="-1" strike="noStrike">
                <a:latin typeface="Times New Roman"/>
              </a:rPr>
              <a:t>&lt;番号&gt;</a:t>
            </a:fld>
            <a:endParaRPr b="0" lang="en-US" sz="1400" spc="-1" strike="noStrike"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TextShape 1"/>
          <p:cNvSpPr txBox="1"/>
          <p:nvPr/>
        </p:nvSpPr>
        <p:spPr>
          <a:xfrm>
            <a:off x="504000" y="301320"/>
            <a:ext cx="9071640" cy="58518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/>
          <a:p>
            <a:pPr algn="ctr"/>
            <a:r>
              <a:rPr b="0" lang="en-US" sz="4800" spc="-1" strike="noStrike">
                <a:latin typeface="Arial"/>
              </a:rPr>
              <a:t>春休み成果報告</a:t>
            </a:r>
            <a:endParaRPr b="0" lang="en-US" sz="4800" spc="-1" strike="noStrike">
              <a:latin typeface="Arial"/>
            </a:endParaRPr>
          </a:p>
          <a:p>
            <a:pPr algn="ctr"/>
            <a:endParaRPr b="0" lang="en-US" sz="4800" spc="-1" strike="noStrike">
              <a:latin typeface="Arial"/>
            </a:endParaRPr>
          </a:p>
          <a:p>
            <a:pPr algn="ctr"/>
            <a:r>
              <a:rPr b="0" lang="en-US" sz="2800" spc="-1" strike="noStrike">
                <a:latin typeface="Arial"/>
              </a:rPr>
              <a:t>野口耕二朗</a:t>
            </a:r>
            <a:endParaRPr b="0" lang="en-US" sz="2800" spc="-1" strike="noStrike">
              <a:latin typeface="Arial"/>
            </a:endParaRPr>
          </a:p>
        </p:txBody>
      </p:sp>
    </p:spTree>
  </p:cSld>
  <p:timing>
    <p:tnLst>
      <p:par>
        <p:cTn id="1" dur="indefinite" restart="never" nodeType="tmRoot">
          <p:childTnLst>
            <p:seq>
              <p:cTn id="2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TextShape 1"/>
          <p:cNvSpPr txBox="1"/>
          <p:nvPr/>
        </p:nvSpPr>
        <p:spPr>
          <a:xfrm>
            <a:off x="504000" y="301320"/>
            <a:ext cx="9071640" cy="126216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/>
          <a:p>
            <a:pPr algn="ctr"/>
            <a:r>
              <a:rPr b="0" lang="en-US" sz="4400" spc="-1" strike="noStrike">
                <a:latin typeface="Arial"/>
              </a:rPr>
              <a:t>研究分野の絞り込み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43" name="TextShape 2"/>
          <p:cNvSpPr txBox="1"/>
          <p:nvPr/>
        </p:nvSpPr>
        <p:spPr>
          <a:xfrm>
            <a:off x="504000" y="1769040"/>
            <a:ext cx="9071640" cy="438408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latin typeface="Arial"/>
              </a:rPr>
              <a:t>研究分野はコードクローンに絞り込むことにする</a:t>
            </a:r>
            <a:endParaRPr b="0" lang="en-US" sz="3200" spc="-1" strike="noStrike">
              <a:latin typeface="Arial"/>
            </a:endParaRPr>
          </a:p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b="0" lang="en-US" sz="3200" spc="-1" strike="noStrike">
              <a:latin typeface="Arial"/>
            </a:endParaRPr>
          </a:p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latin typeface="Arial"/>
              </a:rPr>
              <a:t>その中でも、コードクローンにはどのような性質があるのかについて興味を持っている</a:t>
            </a:r>
            <a:endParaRPr b="0" lang="en-US" sz="3200" spc="-1" strike="noStrike">
              <a:latin typeface="Arial"/>
            </a:endParaRPr>
          </a:p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b="0" lang="en-US" sz="3200" spc="-1" strike="noStrike">
              <a:latin typeface="Arial"/>
            </a:endParaRPr>
          </a:p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latin typeface="Arial"/>
              </a:rPr>
              <a:t>しかし、まだ具体的な研究テーマは決まっていない</a:t>
            </a:r>
            <a:endParaRPr b="0" lang="en-US" sz="3200" spc="-1" strike="noStrike">
              <a:latin typeface="Arial"/>
            </a:endParaRPr>
          </a:p>
        </p:txBody>
      </p:sp>
    </p:spTree>
  </p:cSld>
  <p:timing>
    <p:tnLst>
      <p:par>
        <p:cTn id="3" dur="indefinite" restart="never" nodeType="tmRoot">
          <p:childTnLst>
            <p:seq>
              <p:cTn id="4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TextShape 1"/>
          <p:cNvSpPr txBox="1"/>
          <p:nvPr/>
        </p:nvSpPr>
        <p:spPr>
          <a:xfrm>
            <a:off x="504000" y="301320"/>
            <a:ext cx="9071640" cy="126216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/>
          <a:p>
            <a:pPr algn="ctr"/>
            <a:r>
              <a:rPr b="0" lang="en-US" sz="4400" spc="-1" strike="noStrike">
                <a:latin typeface="Arial"/>
              </a:rPr>
              <a:t>春休みに行ったこと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45" name="TextShape 2"/>
          <p:cNvSpPr txBox="1"/>
          <p:nvPr/>
        </p:nvSpPr>
        <p:spPr>
          <a:xfrm>
            <a:off x="504000" y="1769040"/>
            <a:ext cx="9071640" cy="438408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latin typeface="Arial"/>
              </a:rPr>
              <a:t>片桐さん、大石さんから研究の引き継ぎの説明を受けた</a:t>
            </a:r>
            <a:endParaRPr b="0" lang="en-US" sz="3200" spc="-1" strike="noStrike">
              <a:latin typeface="Arial"/>
            </a:endParaRPr>
          </a:p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b="0" lang="en-US" sz="3200" spc="-1" strike="noStrike">
              <a:latin typeface="Arial"/>
            </a:endParaRPr>
          </a:p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latin typeface="Arial"/>
              </a:rPr>
              <a:t>久木田さんが開発した</a:t>
            </a:r>
            <a:r>
              <a:rPr b="0" lang="en-US" sz="3200" spc="-1" strike="noStrike">
                <a:latin typeface="Arial"/>
              </a:rPr>
              <a:t>CCT(Code Clone Tracer)</a:t>
            </a:r>
            <a:r>
              <a:rPr b="0" lang="en-US" sz="3200" spc="-1" strike="noStrike">
                <a:latin typeface="Arial"/>
              </a:rPr>
              <a:t>の使い方を大体覚えた</a:t>
            </a:r>
            <a:endParaRPr b="0" lang="en-US" sz="3200" spc="-1" strike="noStrike">
              <a:latin typeface="Arial"/>
            </a:endParaRPr>
          </a:p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b="0" lang="en-US" sz="3200" spc="-1" strike="noStrike">
              <a:latin typeface="Arial"/>
            </a:endParaRPr>
          </a:p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latin typeface="Arial"/>
              </a:rPr>
              <a:t>コードクローンの論文をいくつか読んだ</a:t>
            </a:r>
            <a:endParaRPr b="0" lang="en-US" sz="3200" spc="-1" strike="noStrike">
              <a:latin typeface="Arial"/>
            </a:endParaRPr>
          </a:p>
        </p:txBody>
      </p:sp>
    </p:spTree>
  </p:cSld>
  <p:timing>
    <p:tnLst>
      <p:par>
        <p:cTn id="5" dur="indefinite" restart="never" nodeType="tmRoot">
          <p:childTnLst>
            <p:seq>
              <p:cTn id="6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TextShape 1"/>
          <p:cNvSpPr txBox="1"/>
          <p:nvPr/>
        </p:nvSpPr>
        <p:spPr>
          <a:xfrm>
            <a:off x="504000" y="301320"/>
            <a:ext cx="9071640" cy="126216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/>
          <a:p>
            <a:pPr algn="ctr"/>
            <a:r>
              <a:rPr b="0" lang="en-US" sz="4400" spc="-1" strike="noStrike">
                <a:latin typeface="Arial"/>
              </a:rPr>
              <a:t>研究テーマをどのように決めるか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47" name="TextShape 2"/>
          <p:cNvSpPr txBox="1"/>
          <p:nvPr/>
        </p:nvSpPr>
        <p:spPr>
          <a:xfrm>
            <a:off x="504000" y="1769040"/>
            <a:ext cx="9071640" cy="438408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latin typeface="Arial"/>
              </a:rPr>
              <a:t>片桐さんの研究を引き継ぐ形でコードクローンとバグの関係を更に調べたい</a:t>
            </a:r>
            <a:endParaRPr b="0" lang="en-US" sz="3200" spc="-1" strike="noStrike">
              <a:latin typeface="Arial"/>
            </a:endParaRPr>
          </a:p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b="0" lang="en-US" sz="3200" spc="-1" strike="noStrike">
              <a:latin typeface="Arial"/>
            </a:endParaRPr>
          </a:p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latin typeface="Arial"/>
              </a:rPr>
              <a:t>研究する価値のあるような関係が見つけて、それを研究テーマにする</a:t>
            </a:r>
            <a:endParaRPr b="0" lang="en-US" sz="3200" spc="-1" strike="noStrike">
              <a:latin typeface="Arial"/>
            </a:endParaRPr>
          </a:p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b="0" lang="en-US" sz="3200" spc="-1" strike="noStrike">
              <a:latin typeface="Arial"/>
            </a:endParaRPr>
          </a:p>
        </p:txBody>
      </p:sp>
    </p:spTree>
  </p:cSld>
  <p:timing>
    <p:tnLst>
      <p:par>
        <p:cTn id="7" dur="indefinite" restart="never" nodeType="tmRoot">
          <p:childTnLst>
            <p:seq>
              <p:cTn id="8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TextShape 1"/>
          <p:cNvSpPr txBox="1"/>
          <p:nvPr/>
        </p:nvSpPr>
        <p:spPr>
          <a:xfrm>
            <a:off x="504000" y="301320"/>
            <a:ext cx="9071640" cy="126216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/>
          <a:p>
            <a:pPr algn="ctr"/>
            <a:r>
              <a:rPr b="0" lang="en-US" sz="4400" spc="-1" strike="noStrike">
                <a:latin typeface="Arial"/>
              </a:rPr>
              <a:t>今後の目標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49" name="TextShape 2"/>
          <p:cNvSpPr txBox="1"/>
          <p:nvPr/>
        </p:nvSpPr>
        <p:spPr>
          <a:xfrm>
            <a:off x="504000" y="1769040"/>
            <a:ext cx="9071640" cy="438408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latin typeface="Arial"/>
              </a:rPr>
              <a:t>最低限</a:t>
            </a:r>
            <a:r>
              <a:rPr b="0" lang="en-US" sz="3200" spc="-1" strike="noStrike">
                <a:latin typeface="Arial"/>
              </a:rPr>
              <a:t>4</a:t>
            </a:r>
            <a:r>
              <a:rPr b="0" lang="en-US" sz="3200" spc="-1" strike="noStrike">
                <a:latin typeface="Arial"/>
              </a:rPr>
              <a:t>月中に研究テーマを決まるようにし、上旬に決まることを目標にする</a:t>
            </a:r>
            <a:endParaRPr b="0" lang="en-US" sz="3200" spc="-1" strike="noStrike">
              <a:latin typeface="Arial"/>
            </a:endParaRPr>
          </a:p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b="0" lang="en-US" sz="3200" spc="-1" strike="noStrike">
              <a:latin typeface="Arial"/>
            </a:endParaRPr>
          </a:p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latin typeface="Arial"/>
              </a:rPr>
              <a:t>CCT</a:t>
            </a:r>
            <a:r>
              <a:rPr b="0" lang="en-US" sz="3200" spc="-1" strike="noStrike">
                <a:latin typeface="Arial"/>
              </a:rPr>
              <a:t>のソースコードを読解して、より深く理解する</a:t>
            </a:r>
            <a:endParaRPr b="0" lang="en-US" sz="3200" spc="-1" strike="noStrike">
              <a:latin typeface="Arial"/>
            </a:endParaRPr>
          </a:p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b="0" lang="en-US" sz="3200" spc="-1" strike="noStrike">
              <a:latin typeface="Arial"/>
            </a:endParaRPr>
          </a:p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latin typeface="Arial"/>
              </a:rPr>
              <a:t>コードクローンの論文を更に読む</a:t>
            </a:r>
            <a:endParaRPr b="0" lang="en-US" sz="3200" spc="-1" strike="noStrike">
              <a:latin typeface="Arial"/>
            </a:endParaRPr>
          </a:p>
        </p:txBody>
      </p:sp>
    </p:spTree>
  </p:cSld>
  <p:timing>
    <p:tnLst>
      <p:par>
        <p:cTn id="9" dur="indefinite" restart="never" nodeType="tmRoot">
          <p:childTnLst>
            <p:seq>
              <p:cTn id="10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</TotalTime>
  <Application>LibreOffice/5.4.3.2$Linux_x86 LibreOffice_project/92a7159f7e4af62137622921e809f8546db437e5</Applicat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2018-03-27T08:40:49Z</dcterms:created>
  <dc:creator/>
  <dc:description/>
  <dc:language>ja-JP</dc:language>
  <cp:lastModifiedBy/>
  <dcterms:modified xsi:type="dcterms:W3CDTF">2018-03-27T10:17:35Z</dcterms:modified>
  <cp:revision>9</cp:revision>
  <dc:subject/>
  <dc:title/>
</cp:coreProperties>
</file>