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38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D3E21-0D24-4CD5-A29C-DD090E3EA26D}" type="datetimeFigureOut">
              <a:rPr kumimoji="1" lang="ja-JP" altLang="en-US" smtClean="0"/>
              <a:t>2014/4/30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23180-17B9-4673-9646-22B36C88915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505750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D3E21-0D24-4CD5-A29C-DD090E3EA26D}" type="datetimeFigureOut">
              <a:rPr kumimoji="1" lang="ja-JP" altLang="en-US" smtClean="0"/>
              <a:t>2014/4/30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23180-17B9-4673-9646-22B36C88915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786092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D3E21-0D24-4CD5-A29C-DD090E3EA26D}" type="datetimeFigureOut">
              <a:rPr kumimoji="1" lang="ja-JP" altLang="en-US" smtClean="0"/>
              <a:t>2014/4/30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23180-17B9-4673-9646-22B36C88915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617546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D3E21-0D24-4CD5-A29C-DD090E3EA26D}" type="datetimeFigureOut">
              <a:rPr kumimoji="1" lang="ja-JP" altLang="en-US" smtClean="0"/>
              <a:t>2014/4/30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23180-17B9-4673-9646-22B36C88915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898875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D3E21-0D24-4CD5-A29C-DD090E3EA26D}" type="datetimeFigureOut">
              <a:rPr kumimoji="1" lang="ja-JP" altLang="en-US" smtClean="0"/>
              <a:t>2014/4/30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23180-17B9-4673-9646-22B36C88915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460194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D3E21-0D24-4CD5-A29C-DD090E3EA26D}" type="datetimeFigureOut">
              <a:rPr kumimoji="1" lang="ja-JP" altLang="en-US" smtClean="0"/>
              <a:t>2014/4/30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23180-17B9-4673-9646-22B36C88915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21601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D3E21-0D24-4CD5-A29C-DD090E3EA26D}" type="datetimeFigureOut">
              <a:rPr kumimoji="1" lang="ja-JP" altLang="en-US" smtClean="0"/>
              <a:t>2014/4/30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23180-17B9-4673-9646-22B36C88915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756217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D3E21-0D24-4CD5-A29C-DD090E3EA26D}" type="datetimeFigureOut">
              <a:rPr kumimoji="1" lang="ja-JP" altLang="en-US" smtClean="0"/>
              <a:t>2014/4/30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23180-17B9-4673-9646-22B36C88915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454909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D3E21-0D24-4CD5-A29C-DD090E3EA26D}" type="datetimeFigureOut">
              <a:rPr kumimoji="1" lang="ja-JP" altLang="en-US" smtClean="0"/>
              <a:t>2014/4/30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23180-17B9-4673-9646-22B36C88915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861967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D3E21-0D24-4CD5-A29C-DD090E3EA26D}" type="datetimeFigureOut">
              <a:rPr kumimoji="1" lang="ja-JP" altLang="en-US" smtClean="0"/>
              <a:t>2014/4/30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23180-17B9-4673-9646-22B36C88915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39977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D3E21-0D24-4CD5-A29C-DD090E3EA26D}" type="datetimeFigureOut">
              <a:rPr kumimoji="1" lang="ja-JP" altLang="en-US" smtClean="0"/>
              <a:t>2014/4/30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23180-17B9-4673-9646-22B36C88915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63061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BD3E21-0D24-4CD5-A29C-DD090E3EA26D}" type="datetimeFigureOut">
              <a:rPr kumimoji="1" lang="ja-JP" altLang="en-US" smtClean="0"/>
              <a:t>2014/4/30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823180-17B9-4673-9646-22B36C88915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53115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ja-JP" altLang="en-US" dirty="0" smtClean="0"/>
              <a:t>研究進捗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kumimoji="1" lang="en-US" altLang="ja-JP" dirty="0" smtClean="0"/>
              <a:t>2014</a:t>
            </a:r>
            <a:r>
              <a:rPr kumimoji="1" lang="ja-JP" altLang="en-US" dirty="0" smtClean="0"/>
              <a:t>年</a:t>
            </a:r>
            <a:r>
              <a:rPr kumimoji="1" lang="en-US" altLang="ja-JP" dirty="0" smtClean="0"/>
              <a:t>4</a:t>
            </a:r>
            <a:r>
              <a:rPr kumimoji="1" lang="ja-JP" altLang="en-US" dirty="0" smtClean="0"/>
              <a:t>月</a:t>
            </a:r>
            <a:r>
              <a:rPr kumimoji="1" lang="en-US" altLang="ja-JP" dirty="0" smtClean="0"/>
              <a:t>30</a:t>
            </a:r>
            <a:r>
              <a:rPr kumimoji="1" lang="ja-JP" altLang="en-US" dirty="0" smtClean="0"/>
              <a:t>日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977216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複数の遅延パターン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 dirty="0" smtClean="0"/>
              <a:t>Add-Add</a:t>
            </a:r>
          </a:p>
          <a:p>
            <a:r>
              <a:rPr lang="en-US" altLang="ja-JP" dirty="0" smtClean="0"/>
              <a:t>Add-Diff</a:t>
            </a:r>
          </a:p>
          <a:p>
            <a:r>
              <a:rPr lang="en-US" altLang="ja-JP" dirty="0" smtClean="0"/>
              <a:t>Diff-Add</a:t>
            </a:r>
          </a:p>
          <a:p>
            <a:r>
              <a:rPr lang="en-US" altLang="ja-JP" dirty="0" smtClean="0"/>
              <a:t>Diff-Diff</a:t>
            </a:r>
            <a:endParaRPr lang="en-US" altLang="ja-JP" dirty="0"/>
          </a:p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294319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1.</a:t>
            </a:r>
            <a:r>
              <a:rPr kumimoji="1" lang="ja-JP" altLang="en-US" dirty="0" smtClean="0"/>
              <a:t>　</a:t>
            </a:r>
            <a:r>
              <a:rPr kumimoji="1" lang="en-US" altLang="ja-JP" dirty="0" smtClean="0"/>
              <a:t>Add-Add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/>
              <a:t>想定</a:t>
            </a:r>
            <a:endParaRPr lang="en-US" altLang="ja-JP" dirty="0" smtClean="0"/>
          </a:p>
          <a:p>
            <a:pPr lvl="1"/>
            <a:r>
              <a:rPr lang="ja-JP" altLang="en-US" dirty="0"/>
              <a:t>一定</a:t>
            </a:r>
            <a:r>
              <a:rPr lang="ja-JP" altLang="en-US" dirty="0" smtClean="0"/>
              <a:t>期間の</a:t>
            </a:r>
            <a:r>
              <a:rPr lang="en-US" altLang="ja-JP" dirty="0" smtClean="0"/>
              <a:t>A</a:t>
            </a:r>
            <a:r>
              <a:rPr lang="ja-JP" altLang="en-US" dirty="0" smtClean="0"/>
              <a:t>の値が一定期間の</a:t>
            </a:r>
            <a:r>
              <a:rPr lang="en-US" altLang="ja-JP" dirty="0" smtClean="0"/>
              <a:t>B</a:t>
            </a:r>
            <a:r>
              <a:rPr lang="ja-JP" altLang="en-US" dirty="0" smtClean="0"/>
              <a:t>の値を決定</a:t>
            </a:r>
            <a:endParaRPr lang="en-US" altLang="ja-JP" dirty="0" smtClean="0"/>
          </a:p>
          <a:p>
            <a:pPr lvl="2"/>
            <a:r>
              <a:rPr lang="ja-JP" altLang="en-US" dirty="0" smtClean="0"/>
              <a:t>降水量が多いと川の水位が上昇する</a:t>
            </a:r>
            <a:endParaRPr lang="en-US" altLang="ja-JP" dirty="0" smtClean="0"/>
          </a:p>
          <a:p>
            <a:pPr lvl="2"/>
            <a:endParaRPr lang="en-US" altLang="ja-JP" dirty="0"/>
          </a:p>
          <a:p>
            <a:r>
              <a:rPr lang="ja-JP" altLang="en-US" dirty="0"/>
              <a:t>イメージ</a:t>
            </a:r>
            <a:endParaRPr lang="en-US" altLang="ja-JP" dirty="0" smtClean="0"/>
          </a:p>
          <a:p>
            <a:endParaRPr kumimoji="1" lang="en-US" altLang="ja-JP" dirty="0"/>
          </a:p>
        </p:txBody>
      </p:sp>
      <p:cxnSp>
        <p:nvCxnSpPr>
          <p:cNvPr id="6" name="直線コネクタ 5"/>
          <p:cNvCxnSpPr/>
          <p:nvPr/>
        </p:nvCxnSpPr>
        <p:spPr>
          <a:xfrm>
            <a:off x="1691680" y="4581128"/>
            <a:ext cx="0" cy="2016224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コネクタ 9"/>
          <p:cNvCxnSpPr/>
          <p:nvPr/>
        </p:nvCxnSpPr>
        <p:spPr>
          <a:xfrm>
            <a:off x="8172400" y="4581128"/>
            <a:ext cx="0" cy="2016224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線コネクタ 10"/>
          <p:cNvCxnSpPr/>
          <p:nvPr/>
        </p:nvCxnSpPr>
        <p:spPr>
          <a:xfrm>
            <a:off x="2411760" y="4581128"/>
            <a:ext cx="0" cy="2016224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コネクタ 11"/>
          <p:cNvCxnSpPr/>
          <p:nvPr/>
        </p:nvCxnSpPr>
        <p:spPr>
          <a:xfrm>
            <a:off x="3131840" y="4581128"/>
            <a:ext cx="0" cy="2016224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コネクタ 12"/>
          <p:cNvCxnSpPr/>
          <p:nvPr/>
        </p:nvCxnSpPr>
        <p:spPr>
          <a:xfrm>
            <a:off x="3851920" y="4581128"/>
            <a:ext cx="0" cy="2016224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コネクタ 13"/>
          <p:cNvCxnSpPr/>
          <p:nvPr/>
        </p:nvCxnSpPr>
        <p:spPr>
          <a:xfrm>
            <a:off x="4572000" y="4581128"/>
            <a:ext cx="0" cy="2016224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コネクタ 14"/>
          <p:cNvCxnSpPr/>
          <p:nvPr/>
        </p:nvCxnSpPr>
        <p:spPr>
          <a:xfrm>
            <a:off x="5292080" y="4581128"/>
            <a:ext cx="0" cy="2016224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コネクタ 15"/>
          <p:cNvCxnSpPr/>
          <p:nvPr/>
        </p:nvCxnSpPr>
        <p:spPr>
          <a:xfrm>
            <a:off x="6012160" y="4581128"/>
            <a:ext cx="0" cy="2016224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コネクタ 16"/>
          <p:cNvCxnSpPr/>
          <p:nvPr/>
        </p:nvCxnSpPr>
        <p:spPr>
          <a:xfrm>
            <a:off x="6732240" y="4581128"/>
            <a:ext cx="0" cy="2016224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コネクタ 17"/>
          <p:cNvCxnSpPr/>
          <p:nvPr/>
        </p:nvCxnSpPr>
        <p:spPr>
          <a:xfrm>
            <a:off x="7452320" y="4581128"/>
            <a:ext cx="0" cy="2016224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コネクタ 19"/>
          <p:cNvCxnSpPr/>
          <p:nvPr/>
        </p:nvCxnSpPr>
        <p:spPr>
          <a:xfrm>
            <a:off x="7812360" y="4581128"/>
            <a:ext cx="0" cy="2016224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線コネクタ 20"/>
          <p:cNvCxnSpPr/>
          <p:nvPr/>
        </p:nvCxnSpPr>
        <p:spPr>
          <a:xfrm>
            <a:off x="2051720" y="4581128"/>
            <a:ext cx="0" cy="2016224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線コネクタ 21"/>
          <p:cNvCxnSpPr/>
          <p:nvPr/>
        </p:nvCxnSpPr>
        <p:spPr>
          <a:xfrm>
            <a:off x="2771800" y="4581128"/>
            <a:ext cx="0" cy="2016224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線コネクタ 22"/>
          <p:cNvCxnSpPr/>
          <p:nvPr/>
        </p:nvCxnSpPr>
        <p:spPr>
          <a:xfrm>
            <a:off x="3491880" y="4581128"/>
            <a:ext cx="0" cy="2016224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線コネクタ 23"/>
          <p:cNvCxnSpPr/>
          <p:nvPr/>
        </p:nvCxnSpPr>
        <p:spPr>
          <a:xfrm>
            <a:off x="4211960" y="4581128"/>
            <a:ext cx="0" cy="2016224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線コネクタ 24"/>
          <p:cNvCxnSpPr/>
          <p:nvPr/>
        </p:nvCxnSpPr>
        <p:spPr>
          <a:xfrm>
            <a:off x="4932040" y="4581128"/>
            <a:ext cx="0" cy="2016224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線コネクタ 25"/>
          <p:cNvCxnSpPr/>
          <p:nvPr/>
        </p:nvCxnSpPr>
        <p:spPr>
          <a:xfrm>
            <a:off x="5652120" y="4581128"/>
            <a:ext cx="0" cy="2016224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線コネクタ 26"/>
          <p:cNvCxnSpPr/>
          <p:nvPr/>
        </p:nvCxnSpPr>
        <p:spPr>
          <a:xfrm>
            <a:off x="6372200" y="4581128"/>
            <a:ext cx="0" cy="2016224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線コネクタ 27"/>
          <p:cNvCxnSpPr/>
          <p:nvPr/>
        </p:nvCxnSpPr>
        <p:spPr>
          <a:xfrm>
            <a:off x="7092280" y="4581128"/>
            <a:ext cx="0" cy="2016224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テキスト ボックス 28"/>
          <p:cNvSpPr txBox="1"/>
          <p:nvPr/>
        </p:nvSpPr>
        <p:spPr>
          <a:xfrm>
            <a:off x="359024" y="5075892"/>
            <a:ext cx="1260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メトリクス</a:t>
            </a:r>
            <a:r>
              <a:rPr kumimoji="1" lang="en-US" altLang="ja-JP" dirty="0" smtClean="0"/>
              <a:t>A</a:t>
            </a:r>
            <a:endParaRPr kumimoji="1" lang="ja-JP" altLang="en-US" dirty="0"/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359024" y="5795972"/>
            <a:ext cx="1260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メトリクス</a:t>
            </a:r>
            <a:r>
              <a:rPr lang="en-US" altLang="ja-JP" dirty="0"/>
              <a:t>B</a:t>
            </a:r>
            <a:endParaRPr kumimoji="1" lang="ja-JP" altLang="en-US" dirty="0"/>
          </a:p>
        </p:txBody>
      </p:sp>
      <p:cxnSp>
        <p:nvCxnSpPr>
          <p:cNvPr id="32" name="直線コネクタ 31"/>
          <p:cNvCxnSpPr/>
          <p:nvPr/>
        </p:nvCxnSpPr>
        <p:spPr>
          <a:xfrm>
            <a:off x="1691680" y="5445224"/>
            <a:ext cx="36004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線コネクタ 33"/>
          <p:cNvCxnSpPr/>
          <p:nvPr/>
        </p:nvCxnSpPr>
        <p:spPr>
          <a:xfrm>
            <a:off x="2051720" y="5085184"/>
            <a:ext cx="36004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線コネクタ 34"/>
          <p:cNvCxnSpPr/>
          <p:nvPr/>
        </p:nvCxnSpPr>
        <p:spPr>
          <a:xfrm>
            <a:off x="2771800" y="5445224"/>
            <a:ext cx="36004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線コネクタ 35"/>
          <p:cNvCxnSpPr/>
          <p:nvPr/>
        </p:nvCxnSpPr>
        <p:spPr>
          <a:xfrm>
            <a:off x="2411760" y="5085184"/>
            <a:ext cx="36004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線コネクタ 36"/>
          <p:cNvCxnSpPr/>
          <p:nvPr/>
        </p:nvCxnSpPr>
        <p:spPr>
          <a:xfrm>
            <a:off x="3131840" y="5445224"/>
            <a:ext cx="36004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線コネクタ 37"/>
          <p:cNvCxnSpPr/>
          <p:nvPr/>
        </p:nvCxnSpPr>
        <p:spPr>
          <a:xfrm>
            <a:off x="3491880" y="5445224"/>
            <a:ext cx="36004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線コネクタ 38"/>
          <p:cNvCxnSpPr/>
          <p:nvPr/>
        </p:nvCxnSpPr>
        <p:spPr>
          <a:xfrm>
            <a:off x="3851920" y="5445224"/>
            <a:ext cx="36004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線コネクタ 39"/>
          <p:cNvCxnSpPr/>
          <p:nvPr/>
        </p:nvCxnSpPr>
        <p:spPr>
          <a:xfrm>
            <a:off x="4211960" y="5445224"/>
            <a:ext cx="36004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線コネクタ 40"/>
          <p:cNvCxnSpPr/>
          <p:nvPr/>
        </p:nvCxnSpPr>
        <p:spPr>
          <a:xfrm>
            <a:off x="4572000" y="5085184"/>
            <a:ext cx="36004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線コネクタ 41"/>
          <p:cNvCxnSpPr/>
          <p:nvPr/>
        </p:nvCxnSpPr>
        <p:spPr>
          <a:xfrm>
            <a:off x="4932040" y="5085184"/>
            <a:ext cx="36004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線コネクタ 42"/>
          <p:cNvCxnSpPr/>
          <p:nvPr/>
        </p:nvCxnSpPr>
        <p:spPr>
          <a:xfrm>
            <a:off x="5292080" y="5445224"/>
            <a:ext cx="36004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線コネクタ 43"/>
          <p:cNvCxnSpPr/>
          <p:nvPr/>
        </p:nvCxnSpPr>
        <p:spPr>
          <a:xfrm>
            <a:off x="5652120" y="5085184"/>
            <a:ext cx="36004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線コネクタ 44"/>
          <p:cNvCxnSpPr/>
          <p:nvPr/>
        </p:nvCxnSpPr>
        <p:spPr>
          <a:xfrm>
            <a:off x="6012160" y="5085184"/>
            <a:ext cx="36004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線コネクタ 45"/>
          <p:cNvCxnSpPr/>
          <p:nvPr/>
        </p:nvCxnSpPr>
        <p:spPr>
          <a:xfrm>
            <a:off x="6372200" y="5085184"/>
            <a:ext cx="36004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線コネクタ 46"/>
          <p:cNvCxnSpPr/>
          <p:nvPr/>
        </p:nvCxnSpPr>
        <p:spPr>
          <a:xfrm>
            <a:off x="6732240" y="5445224"/>
            <a:ext cx="36004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線コネクタ 48"/>
          <p:cNvCxnSpPr/>
          <p:nvPr/>
        </p:nvCxnSpPr>
        <p:spPr>
          <a:xfrm>
            <a:off x="7452320" y="5445224"/>
            <a:ext cx="36004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線コネクタ 49"/>
          <p:cNvCxnSpPr/>
          <p:nvPr/>
        </p:nvCxnSpPr>
        <p:spPr>
          <a:xfrm>
            <a:off x="7812360" y="5445224"/>
            <a:ext cx="36004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線コネクタ 50"/>
          <p:cNvCxnSpPr/>
          <p:nvPr/>
        </p:nvCxnSpPr>
        <p:spPr>
          <a:xfrm>
            <a:off x="7812360" y="5805264"/>
            <a:ext cx="36004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線コネクタ 51"/>
          <p:cNvCxnSpPr/>
          <p:nvPr/>
        </p:nvCxnSpPr>
        <p:spPr>
          <a:xfrm>
            <a:off x="7452320" y="5805264"/>
            <a:ext cx="36004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線コネクタ 52"/>
          <p:cNvCxnSpPr/>
          <p:nvPr/>
        </p:nvCxnSpPr>
        <p:spPr>
          <a:xfrm>
            <a:off x="7092280" y="5805264"/>
            <a:ext cx="36004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線コネクタ 53"/>
          <p:cNvCxnSpPr/>
          <p:nvPr/>
        </p:nvCxnSpPr>
        <p:spPr>
          <a:xfrm>
            <a:off x="6732240" y="5805264"/>
            <a:ext cx="36004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線コネクタ 55"/>
          <p:cNvCxnSpPr/>
          <p:nvPr/>
        </p:nvCxnSpPr>
        <p:spPr>
          <a:xfrm>
            <a:off x="6372200" y="6165304"/>
            <a:ext cx="36004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線コネクタ 56"/>
          <p:cNvCxnSpPr/>
          <p:nvPr/>
        </p:nvCxnSpPr>
        <p:spPr>
          <a:xfrm>
            <a:off x="6012160" y="5805264"/>
            <a:ext cx="36004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線コネクタ 57"/>
          <p:cNvCxnSpPr/>
          <p:nvPr/>
        </p:nvCxnSpPr>
        <p:spPr>
          <a:xfrm>
            <a:off x="5652120" y="5805264"/>
            <a:ext cx="36004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線コネクタ 58"/>
          <p:cNvCxnSpPr/>
          <p:nvPr/>
        </p:nvCxnSpPr>
        <p:spPr>
          <a:xfrm>
            <a:off x="5292080" y="5805264"/>
            <a:ext cx="36004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線コネクタ 59"/>
          <p:cNvCxnSpPr/>
          <p:nvPr/>
        </p:nvCxnSpPr>
        <p:spPr>
          <a:xfrm>
            <a:off x="4932040" y="6165304"/>
            <a:ext cx="36004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線コネクタ 60"/>
          <p:cNvCxnSpPr/>
          <p:nvPr/>
        </p:nvCxnSpPr>
        <p:spPr>
          <a:xfrm>
            <a:off x="4572000" y="6165304"/>
            <a:ext cx="36004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線コネクタ 61"/>
          <p:cNvCxnSpPr/>
          <p:nvPr/>
        </p:nvCxnSpPr>
        <p:spPr>
          <a:xfrm>
            <a:off x="4211960" y="6165304"/>
            <a:ext cx="36004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線コネクタ 62"/>
          <p:cNvCxnSpPr/>
          <p:nvPr/>
        </p:nvCxnSpPr>
        <p:spPr>
          <a:xfrm>
            <a:off x="3851920" y="6165304"/>
            <a:ext cx="36004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線コネクタ 63"/>
          <p:cNvCxnSpPr/>
          <p:nvPr/>
        </p:nvCxnSpPr>
        <p:spPr>
          <a:xfrm>
            <a:off x="3491880" y="5805264"/>
            <a:ext cx="36004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直線コネクタ 64"/>
          <p:cNvCxnSpPr/>
          <p:nvPr/>
        </p:nvCxnSpPr>
        <p:spPr>
          <a:xfrm>
            <a:off x="3131840" y="5805264"/>
            <a:ext cx="36004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線コネクタ 65"/>
          <p:cNvCxnSpPr/>
          <p:nvPr/>
        </p:nvCxnSpPr>
        <p:spPr>
          <a:xfrm>
            <a:off x="2771800" y="5805264"/>
            <a:ext cx="36004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線コネクタ 66"/>
          <p:cNvCxnSpPr/>
          <p:nvPr/>
        </p:nvCxnSpPr>
        <p:spPr>
          <a:xfrm>
            <a:off x="2411760" y="6165304"/>
            <a:ext cx="36004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直線コネクタ 67"/>
          <p:cNvCxnSpPr/>
          <p:nvPr/>
        </p:nvCxnSpPr>
        <p:spPr>
          <a:xfrm>
            <a:off x="2051720" y="6165304"/>
            <a:ext cx="36004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直線コネクタ 68"/>
          <p:cNvCxnSpPr/>
          <p:nvPr/>
        </p:nvCxnSpPr>
        <p:spPr>
          <a:xfrm>
            <a:off x="1691680" y="6165304"/>
            <a:ext cx="36004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直線コネクタ 69"/>
          <p:cNvCxnSpPr/>
          <p:nvPr/>
        </p:nvCxnSpPr>
        <p:spPr>
          <a:xfrm flipV="1">
            <a:off x="2051720" y="5085184"/>
            <a:ext cx="0" cy="36004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直線コネクタ 72"/>
          <p:cNvCxnSpPr/>
          <p:nvPr/>
        </p:nvCxnSpPr>
        <p:spPr>
          <a:xfrm flipV="1">
            <a:off x="2771800" y="5085184"/>
            <a:ext cx="0" cy="36004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直線コネクタ 75"/>
          <p:cNvCxnSpPr/>
          <p:nvPr/>
        </p:nvCxnSpPr>
        <p:spPr>
          <a:xfrm flipV="1">
            <a:off x="4572000" y="5085184"/>
            <a:ext cx="0" cy="36004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直線コネクタ 76"/>
          <p:cNvCxnSpPr/>
          <p:nvPr/>
        </p:nvCxnSpPr>
        <p:spPr>
          <a:xfrm flipV="1">
            <a:off x="5292080" y="5085184"/>
            <a:ext cx="0" cy="36004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直線コネクタ 77"/>
          <p:cNvCxnSpPr/>
          <p:nvPr/>
        </p:nvCxnSpPr>
        <p:spPr>
          <a:xfrm flipV="1">
            <a:off x="5652120" y="5085184"/>
            <a:ext cx="0" cy="36004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直線コネクタ 80"/>
          <p:cNvCxnSpPr/>
          <p:nvPr/>
        </p:nvCxnSpPr>
        <p:spPr>
          <a:xfrm flipV="1">
            <a:off x="6732240" y="5085184"/>
            <a:ext cx="0" cy="36004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直線コネクタ 81"/>
          <p:cNvCxnSpPr/>
          <p:nvPr/>
        </p:nvCxnSpPr>
        <p:spPr>
          <a:xfrm flipV="1">
            <a:off x="8172400" y="5805264"/>
            <a:ext cx="0" cy="36004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直線コネクタ 82"/>
          <p:cNvCxnSpPr/>
          <p:nvPr/>
        </p:nvCxnSpPr>
        <p:spPr>
          <a:xfrm flipV="1">
            <a:off x="6732240" y="5805264"/>
            <a:ext cx="0" cy="36004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直線コネクタ 85"/>
          <p:cNvCxnSpPr/>
          <p:nvPr/>
        </p:nvCxnSpPr>
        <p:spPr>
          <a:xfrm flipV="1">
            <a:off x="6372200" y="5805264"/>
            <a:ext cx="0" cy="36004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直線コネクタ 86"/>
          <p:cNvCxnSpPr/>
          <p:nvPr/>
        </p:nvCxnSpPr>
        <p:spPr>
          <a:xfrm flipV="1">
            <a:off x="5292080" y="5805264"/>
            <a:ext cx="0" cy="36004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直線コネクタ 89"/>
          <p:cNvCxnSpPr/>
          <p:nvPr/>
        </p:nvCxnSpPr>
        <p:spPr>
          <a:xfrm flipV="1">
            <a:off x="3851920" y="5805264"/>
            <a:ext cx="0" cy="36004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直線コネクタ 90"/>
          <p:cNvCxnSpPr/>
          <p:nvPr/>
        </p:nvCxnSpPr>
        <p:spPr>
          <a:xfrm flipV="1">
            <a:off x="2771800" y="5805264"/>
            <a:ext cx="0" cy="36004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直線コネクタ 83"/>
          <p:cNvCxnSpPr/>
          <p:nvPr/>
        </p:nvCxnSpPr>
        <p:spPr>
          <a:xfrm>
            <a:off x="7092280" y="5445224"/>
            <a:ext cx="36004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9113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2</a:t>
            </a:r>
            <a:r>
              <a:rPr kumimoji="1" lang="en-US" altLang="ja-JP" dirty="0" smtClean="0"/>
              <a:t>.</a:t>
            </a:r>
            <a:r>
              <a:rPr kumimoji="1" lang="ja-JP" altLang="en-US" dirty="0" smtClean="0"/>
              <a:t>　</a:t>
            </a:r>
            <a:r>
              <a:rPr kumimoji="1" lang="en-US" altLang="ja-JP" dirty="0" smtClean="0"/>
              <a:t>Add-Diff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/>
              <a:t>想定</a:t>
            </a:r>
            <a:endParaRPr lang="en-US" altLang="ja-JP" dirty="0" smtClean="0"/>
          </a:p>
          <a:p>
            <a:pPr lvl="1"/>
            <a:r>
              <a:rPr lang="ja-JP" altLang="en-US" dirty="0"/>
              <a:t>一定期間</a:t>
            </a:r>
            <a:r>
              <a:rPr lang="ja-JP" altLang="en-US" dirty="0" smtClean="0"/>
              <a:t>の</a:t>
            </a:r>
            <a:r>
              <a:rPr lang="en-US" altLang="ja-JP" dirty="0" smtClean="0"/>
              <a:t>A</a:t>
            </a:r>
            <a:r>
              <a:rPr lang="ja-JP" altLang="en-US" dirty="0" smtClean="0"/>
              <a:t>の値によって</a:t>
            </a:r>
            <a:r>
              <a:rPr lang="en-US" altLang="ja-JP" dirty="0" smtClean="0"/>
              <a:t>B</a:t>
            </a:r>
            <a:r>
              <a:rPr lang="ja-JP" altLang="en-US" dirty="0" smtClean="0"/>
              <a:t>の値が変化する</a:t>
            </a:r>
            <a:endParaRPr lang="en-US" altLang="ja-JP" dirty="0" smtClean="0"/>
          </a:p>
          <a:p>
            <a:pPr lvl="2"/>
            <a:r>
              <a:rPr lang="ja-JP" altLang="en-US" dirty="0" smtClean="0"/>
              <a:t>消費カロリーが多いと体重が減る</a:t>
            </a:r>
            <a:endParaRPr lang="en-US" altLang="ja-JP" dirty="0" smtClean="0"/>
          </a:p>
          <a:p>
            <a:pPr lvl="2"/>
            <a:endParaRPr lang="en-US" altLang="ja-JP" dirty="0" smtClean="0"/>
          </a:p>
          <a:p>
            <a:r>
              <a:rPr lang="ja-JP" altLang="en-US" dirty="0" smtClean="0"/>
              <a:t>イメージ</a:t>
            </a:r>
            <a:endParaRPr lang="en-US" altLang="ja-JP" dirty="0" smtClean="0"/>
          </a:p>
          <a:p>
            <a:endParaRPr kumimoji="1" lang="en-US" altLang="ja-JP" dirty="0"/>
          </a:p>
        </p:txBody>
      </p:sp>
      <p:cxnSp>
        <p:nvCxnSpPr>
          <p:cNvPr id="6" name="直線コネクタ 5"/>
          <p:cNvCxnSpPr/>
          <p:nvPr/>
        </p:nvCxnSpPr>
        <p:spPr>
          <a:xfrm>
            <a:off x="1691680" y="4581128"/>
            <a:ext cx="0" cy="2016224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コネクタ 9"/>
          <p:cNvCxnSpPr/>
          <p:nvPr/>
        </p:nvCxnSpPr>
        <p:spPr>
          <a:xfrm>
            <a:off x="8172400" y="4581128"/>
            <a:ext cx="0" cy="2016224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線コネクタ 10"/>
          <p:cNvCxnSpPr/>
          <p:nvPr/>
        </p:nvCxnSpPr>
        <p:spPr>
          <a:xfrm>
            <a:off x="2411760" y="4581128"/>
            <a:ext cx="0" cy="2016224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コネクタ 11"/>
          <p:cNvCxnSpPr/>
          <p:nvPr/>
        </p:nvCxnSpPr>
        <p:spPr>
          <a:xfrm>
            <a:off x="3131840" y="4581128"/>
            <a:ext cx="0" cy="2016224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コネクタ 12"/>
          <p:cNvCxnSpPr/>
          <p:nvPr/>
        </p:nvCxnSpPr>
        <p:spPr>
          <a:xfrm>
            <a:off x="3851920" y="4581128"/>
            <a:ext cx="0" cy="2016224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コネクタ 13"/>
          <p:cNvCxnSpPr/>
          <p:nvPr/>
        </p:nvCxnSpPr>
        <p:spPr>
          <a:xfrm>
            <a:off x="4572000" y="4581128"/>
            <a:ext cx="0" cy="2016224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コネクタ 14"/>
          <p:cNvCxnSpPr/>
          <p:nvPr/>
        </p:nvCxnSpPr>
        <p:spPr>
          <a:xfrm>
            <a:off x="5292080" y="4581128"/>
            <a:ext cx="0" cy="2016224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コネクタ 15"/>
          <p:cNvCxnSpPr/>
          <p:nvPr/>
        </p:nvCxnSpPr>
        <p:spPr>
          <a:xfrm>
            <a:off x="6012160" y="4581128"/>
            <a:ext cx="0" cy="2016224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コネクタ 16"/>
          <p:cNvCxnSpPr/>
          <p:nvPr/>
        </p:nvCxnSpPr>
        <p:spPr>
          <a:xfrm>
            <a:off x="6732240" y="4581128"/>
            <a:ext cx="0" cy="2016224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コネクタ 17"/>
          <p:cNvCxnSpPr/>
          <p:nvPr/>
        </p:nvCxnSpPr>
        <p:spPr>
          <a:xfrm>
            <a:off x="7452320" y="4581128"/>
            <a:ext cx="0" cy="2016224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コネクタ 19"/>
          <p:cNvCxnSpPr/>
          <p:nvPr/>
        </p:nvCxnSpPr>
        <p:spPr>
          <a:xfrm>
            <a:off x="7812360" y="4581128"/>
            <a:ext cx="0" cy="2016224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線コネクタ 20"/>
          <p:cNvCxnSpPr/>
          <p:nvPr/>
        </p:nvCxnSpPr>
        <p:spPr>
          <a:xfrm>
            <a:off x="2051720" y="4581128"/>
            <a:ext cx="0" cy="2016224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線コネクタ 21"/>
          <p:cNvCxnSpPr/>
          <p:nvPr/>
        </p:nvCxnSpPr>
        <p:spPr>
          <a:xfrm>
            <a:off x="2771800" y="4581128"/>
            <a:ext cx="0" cy="2016224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線コネクタ 22"/>
          <p:cNvCxnSpPr/>
          <p:nvPr/>
        </p:nvCxnSpPr>
        <p:spPr>
          <a:xfrm>
            <a:off x="3491880" y="4581128"/>
            <a:ext cx="0" cy="2016224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線コネクタ 23"/>
          <p:cNvCxnSpPr/>
          <p:nvPr/>
        </p:nvCxnSpPr>
        <p:spPr>
          <a:xfrm>
            <a:off x="4211960" y="4581128"/>
            <a:ext cx="0" cy="2016224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線コネクタ 24"/>
          <p:cNvCxnSpPr/>
          <p:nvPr/>
        </p:nvCxnSpPr>
        <p:spPr>
          <a:xfrm>
            <a:off x="4932040" y="4581128"/>
            <a:ext cx="0" cy="2016224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線コネクタ 25"/>
          <p:cNvCxnSpPr/>
          <p:nvPr/>
        </p:nvCxnSpPr>
        <p:spPr>
          <a:xfrm>
            <a:off x="5652120" y="4581128"/>
            <a:ext cx="0" cy="2016224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線コネクタ 26"/>
          <p:cNvCxnSpPr/>
          <p:nvPr/>
        </p:nvCxnSpPr>
        <p:spPr>
          <a:xfrm>
            <a:off x="6372200" y="4581128"/>
            <a:ext cx="0" cy="2016224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線コネクタ 27"/>
          <p:cNvCxnSpPr/>
          <p:nvPr/>
        </p:nvCxnSpPr>
        <p:spPr>
          <a:xfrm>
            <a:off x="7092280" y="4581128"/>
            <a:ext cx="0" cy="2016224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テキスト ボックス 28"/>
          <p:cNvSpPr txBox="1"/>
          <p:nvPr/>
        </p:nvSpPr>
        <p:spPr>
          <a:xfrm>
            <a:off x="359024" y="5075892"/>
            <a:ext cx="1260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メトリクス</a:t>
            </a:r>
            <a:r>
              <a:rPr kumimoji="1" lang="en-US" altLang="ja-JP" dirty="0" smtClean="0"/>
              <a:t>A</a:t>
            </a:r>
            <a:endParaRPr kumimoji="1" lang="ja-JP" altLang="en-US" dirty="0"/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359024" y="5795972"/>
            <a:ext cx="1260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メトリクス</a:t>
            </a:r>
            <a:r>
              <a:rPr lang="en-US" altLang="ja-JP" dirty="0"/>
              <a:t>B</a:t>
            </a:r>
            <a:endParaRPr kumimoji="1" lang="ja-JP" altLang="en-US" dirty="0"/>
          </a:p>
        </p:txBody>
      </p:sp>
      <p:cxnSp>
        <p:nvCxnSpPr>
          <p:cNvPr id="32" name="直線コネクタ 31"/>
          <p:cNvCxnSpPr/>
          <p:nvPr/>
        </p:nvCxnSpPr>
        <p:spPr>
          <a:xfrm>
            <a:off x="1691680" y="5445224"/>
            <a:ext cx="36004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線コネクタ 33"/>
          <p:cNvCxnSpPr/>
          <p:nvPr/>
        </p:nvCxnSpPr>
        <p:spPr>
          <a:xfrm>
            <a:off x="2051720" y="5085184"/>
            <a:ext cx="36004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線コネクタ 34"/>
          <p:cNvCxnSpPr/>
          <p:nvPr/>
        </p:nvCxnSpPr>
        <p:spPr>
          <a:xfrm>
            <a:off x="2771800" y="5445224"/>
            <a:ext cx="36004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線コネクタ 35"/>
          <p:cNvCxnSpPr/>
          <p:nvPr/>
        </p:nvCxnSpPr>
        <p:spPr>
          <a:xfrm>
            <a:off x="2411760" y="5085184"/>
            <a:ext cx="36004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線コネクタ 36"/>
          <p:cNvCxnSpPr/>
          <p:nvPr/>
        </p:nvCxnSpPr>
        <p:spPr>
          <a:xfrm>
            <a:off x="3131840" y="5445224"/>
            <a:ext cx="36004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線コネクタ 37"/>
          <p:cNvCxnSpPr/>
          <p:nvPr/>
        </p:nvCxnSpPr>
        <p:spPr>
          <a:xfrm>
            <a:off x="4572000" y="5445224"/>
            <a:ext cx="36004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線コネクタ 38"/>
          <p:cNvCxnSpPr/>
          <p:nvPr/>
        </p:nvCxnSpPr>
        <p:spPr>
          <a:xfrm>
            <a:off x="4932040" y="5445224"/>
            <a:ext cx="36004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線コネクタ 39"/>
          <p:cNvCxnSpPr/>
          <p:nvPr/>
        </p:nvCxnSpPr>
        <p:spPr>
          <a:xfrm>
            <a:off x="4211960" y="5445224"/>
            <a:ext cx="36004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線コネクタ 40"/>
          <p:cNvCxnSpPr/>
          <p:nvPr/>
        </p:nvCxnSpPr>
        <p:spPr>
          <a:xfrm>
            <a:off x="3491880" y="5085184"/>
            <a:ext cx="36004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線コネクタ 41"/>
          <p:cNvCxnSpPr/>
          <p:nvPr/>
        </p:nvCxnSpPr>
        <p:spPr>
          <a:xfrm>
            <a:off x="3851920" y="5085184"/>
            <a:ext cx="36004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線コネクタ 42"/>
          <p:cNvCxnSpPr/>
          <p:nvPr/>
        </p:nvCxnSpPr>
        <p:spPr>
          <a:xfrm>
            <a:off x="5292080" y="5445224"/>
            <a:ext cx="36004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線コネクタ 43"/>
          <p:cNvCxnSpPr/>
          <p:nvPr/>
        </p:nvCxnSpPr>
        <p:spPr>
          <a:xfrm>
            <a:off x="5652120" y="5085184"/>
            <a:ext cx="36004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線コネクタ 44"/>
          <p:cNvCxnSpPr/>
          <p:nvPr/>
        </p:nvCxnSpPr>
        <p:spPr>
          <a:xfrm>
            <a:off x="6012160" y="5085184"/>
            <a:ext cx="36004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線コネクタ 45"/>
          <p:cNvCxnSpPr/>
          <p:nvPr/>
        </p:nvCxnSpPr>
        <p:spPr>
          <a:xfrm>
            <a:off x="6372200" y="5445224"/>
            <a:ext cx="36004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線コネクタ 46"/>
          <p:cNvCxnSpPr/>
          <p:nvPr/>
        </p:nvCxnSpPr>
        <p:spPr>
          <a:xfrm>
            <a:off x="6732240" y="5445224"/>
            <a:ext cx="36004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線コネクタ 48"/>
          <p:cNvCxnSpPr/>
          <p:nvPr/>
        </p:nvCxnSpPr>
        <p:spPr>
          <a:xfrm>
            <a:off x="7452320" y="5445224"/>
            <a:ext cx="36004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線コネクタ 49"/>
          <p:cNvCxnSpPr/>
          <p:nvPr/>
        </p:nvCxnSpPr>
        <p:spPr>
          <a:xfrm>
            <a:off x="7812360" y="5445224"/>
            <a:ext cx="36004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線コネクタ 50"/>
          <p:cNvCxnSpPr/>
          <p:nvPr/>
        </p:nvCxnSpPr>
        <p:spPr>
          <a:xfrm>
            <a:off x="7812360" y="5733256"/>
            <a:ext cx="36004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線コネクタ 51"/>
          <p:cNvCxnSpPr/>
          <p:nvPr/>
        </p:nvCxnSpPr>
        <p:spPr>
          <a:xfrm>
            <a:off x="7452320" y="5733256"/>
            <a:ext cx="36004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線コネクタ 52"/>
          <p:cNvCxnSpPr/>
          <p:nvPr/>
        </p:nvCxnSpPr>
        <p:spPr>
          <a:xfrm>
            <a:off x="7092280" y="5733256"/>
            <a:ext cx="36004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線コネクタ 53"/>
          <p:cNvCxnSpPr/>
          <p:nvPr/>
        </p:nvCxnSpPr>
        <p:spPr>
          <a:xfrm>
            <a:off x="6732240" y="5733256"/>
            <a:ext cx="36004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線コネクタ 55"/>
          <p:cNvCxnSpPr/>
          <p:nvPr/>
        </p:nvCxnSpPr>
        <p:spPr>
          <a:xfrm>
            <a:off x="6372200" y="5877272"/>
            <a:ext cx="36004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線コネクタ 56"/>
          <p:cNvCxnSpPr/>
          <p:nvPr/>
        </p:nvCxnSpPr>
        <p:spPr>
          <a:xfrm>
            <a:off x="6012160" y="5877272"/>
            <a:ext cx="36004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線コネクタ 57"/>
          <p:cNvCxnSpPr/>
          <p:nvPr/>
        </p:nvCxnSpPr>
        <p:spPr>
          <a:xfrm>
            <a:off x="5652120" y="5877272"/>
            <a:ext cx="36004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線コネクタ 58"/>
          <p:cNvCxnSpPr/>
          <p:nvPr/>
        </p:nvCxnSpPr>
        <p:spPr>
          <a:xfrm>
            <a:off x="4211960" y="5877272"/>
            <a:ext cx="36004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線コネクタ 59"/>
          <p:cNvCxnSpPr/>
          <p:nvPr/>
        </p:nvCxnSpPr>
        <p:spPr>
          <a:xfrm>
            <a:off x="4932040" y="5877272"/>
            <a:ext cx="36004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線コネクタ 60"/>
          <p:cNvCxnSpPr/>
          <p:nvPr/>
        </p:nvCxnSpPr>
        <p:spPr>
          <a:xfrm>
            <a:off x="4572000" y="5877272"/>
            <a:ext cx="36004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線コネクタ 61"/>
          <p:cNvCxnSpPr/>
          <p:nvPr/>
        </p:nvCxnSpPr>
        <p:spPr>
          <a:xfrm>
            <a:off x="5292080" y="5877272"/>
            <a:ext cx="36004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線コネクタ 62"/>
          <p:cNvCxnSpPr/>
          <p:nvPr/>
        </p:nvCxnSpPr>
        <p:spPr>
          <a:xfrm>
            <a:off x="3851920" y="6021288"/>
            <a:ext cx="36004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線コネクタ 63"/>
          <p:cNvCxnSpPr/>
          <p:nvPr/>
        </p:nvCxnSpPr>
        <p:spPr>
          <a:xfrm>
            <a:off x="3491880" y="6021288"/>
            <a:ext cx="36004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直線コネクタ 64"/>
          <p:cNvCxnSpPr/>
          <p:nvPr/>
        </p:nvCxnSpPr>
        <p:spPr>
          <a:xfrm>
            <a:off x="3131840" y="6021288"/>
            <a:ext cx="36004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線コネクタ 65"/>
          <p:cNvCxnSpPr/>
          <p:nvPr/>
        </p:nvCxnSpPr>
        <p:spPr>
          <a:xfrm>
            <a:off x="2771800" y="6021288"/>
            <a:ext cx="36004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線コネクタ 66"/>
          <p:cNvCxnSpPr/>
          <p:nvPr/>
        </p:nvCxnSpPr>
        <p:spPr>
          <a:xfrm>
            <a:off x="2411760" y="6165304"/>
            <a:ext cx="36004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直線コネクタ 67"/>
          <p:cNvCxnSpPr/>
          <p:nvPr/>
        </p:nvCxnSpPr>
        <p:spPr>
          <a:xfrm>
            <a:off x="2051720" y="6165304"/>
            <a:ext cx="36004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直線コネクタ 68"/>
          <p:cNvCxnSpPr/>
          <p:nvPr/>
        </p:nvCxnSpPr>
        <p:spPr>
          <a:xfrm>
            <a:off x="1691680" y="6165304"/>
            <a:ext cx="36004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直線コネクタ 69"/>
          <p:cNvCxnSpPr/>
          <p:nvPr/>
        </p:nvCxnSpPr>
        <p:spPr>
          <a:xfrm flipV="1">
            <a:off x="2051720" y="5085184"/>
            <a:ext cx="0" cy="36004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直線コネクタ 72"/>
          <p:cNvCxnSpPr/>
          <p:nvPr/>
        </p:nvCxnSpPr>
        <p:spPr>
          <a:xfrm flipV="1">
            <a:off x="2771800" y="5085184"/>
            <a:ext cx="0" cy="36004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直線コネクタ 75"/>
          <p:cNvCxnSpPr/>
          <p:nvPr/>
        </p:nvCxnSpPr>
        <p:spPr>
          <a:xfrm flipV="1">
            <a:off x="3491880" y="5085184"/>
            <a:ext cx="0" cy="36004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直線コネクタ 76"/>
          <p:cNvCxnSpPr/>
          <p:nvPr/>
        </p:nvCxnSpPr>
        <p:spPr>
          <a:xfrm flipV="1">
            <a:off x="4211960" y="5085184"/>
            <a:ext cx="0" cy="36004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直線コネクタ 77"/>
          <p:cNvCxnSpPr/>
          <p:nvPr/>
        </p:nvCxnSpPr>
        <p:spPr>
          <a:xfrm flipV="1">
            <a:off x="5652120" y="5085184"/>
            <a:ext cx="0" cy="36004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直線コネクタ 80"/>
          <p:cNvCxnSpPr/>
          <p:nvPr/>
        </p:nvCxnSpPr>
        <p:spPr>
          <a:xfrm flipV="1">
            <a:off x="6372200" y="5085184"/>
            <a:ext cx="0" cy="36004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直線コネクタ 90"/>
          <p:cNvCxnSpPr/>
          <p:nvPr/>
        </p:nvCxnSpPr>
        <p:spPr>
          <a:xfrm flipV="1">
            <a:off x="2771800" y="6021288"/>
            <a:ext cx="0" cy="14401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直線コネクタ 83"/>
          <p:cNvCxnSpPr/>
          <p:nvPr/>
        </p:nvCxnSpPr>
        <p:spPr>
          <a:xfrm>
            <a:off x="7092280" y="5445224"/>
            <a:ext cx="36004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直線コネクタ 74"/>
          <p:cNvCxnSpPr/>
          <p:nvPr/>
        </p:nvCxnSpPr>
        <p:spPr>
          <a:xfrm flipV="1">
            <a:off x="4211960" y="5877272"/>
            <a:ext cx="0" cy="14401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線コネクタ 78"/>
          <p:cNvCxnSpPr/>
          <p:nvPr/>
        </p:nvCxnSpPr>
        <p:spPr>
          <a:xfrm flipV="1">
            <a:off x="6732240" y="5733256"/>
            <a:ext cx="0" cy="14401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9419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3</a:t>
            </a:r>
            <a:r>
              <a:rPr kumimoji="1" lang="en-US" altLang="ja-JP" dirty="0" smtClean="0"/>
              <a:t>.</a:t>
            </a:r>
            <a:r>
              <a:rPr kumimoji="1" lang="ja-JP" altLang="en-US" dirty="0" smtClean="0"/>
              <a:t>　</a:t>
            </a:r>
            <a:r>
              <a:rPr kumimoji="1" lang="en-US" altLang="ja-JP" dirty="0" smtClean="0"/>
              <a:t>Diff-Add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/>
              <a:t>想定</a:t>
            </a:r>
            <a:endParaRPr lang="en-US" altLang="ja-JP" dirty="0" smtClean="0"/>
          </a:p>
          <a:p>
            <a:pPr lvl="1"/>
            <a:r>
              <a:rPr lang="en-US" altLang="ja-JP" dirty="0" smtClean="0"/>
              <a:t>A</a:t>
            </a:r>
            <a:r>
              <a:rPr lang="ja-JP" altLang="en-US" dirty="0" smtClean="0"/>
              <a:t>の変化によって一定期間の</a:t>
            </a:r>
            <a:r>
              <a:rPr lang="en-US" altLang="ja-JP" dirty="0" smtClean="0"/>
              <a:t>B</a:t>
            </a:r>
            <a:r>
              <a:rPr lang="ja-JP" altLang="en-US" dirty="0" smtClean="0"/>
              <a:t>の</a:t>
            </a:r>
            <a:r>
              <a:rPr lang="ja-JP" altLang="en-US" dirty="0"/>
              <a:t>値</a:t>
            </a:r>
            <a:r>
              <a:rPr lang="ja-JP" altLang="en-US" dirty="0" smtClean="0"/>
              <a:t>が決まる</a:t>
            </a:r>
            <a:endParaRPr lang="en-US" altLang="ja-JP" dirty="0"/>
          </a:p>
          <a:p>
            <a:pPr lvl="2"/>
            <a:r>
              <a:rPr lang="ja-JP" altLang="en-US" dirty="0" smtClean="0"/>
              <a:t>金利が下がると住宅着工件数が上がる</a:t>
            </a:r>
            <a:endParaRPr lang="en-US" altLang="ja-JP" dirty="0" smtClean="0"/>
          </a:p>
          <a:p>
            <a:pPr lvl="2"/>
            <a:endParaRPr lang="en-US" altLang="ja-JP" dirty="0"/>
          </a:p>
          <a:p>
            <a:r>
              <a:rPr lang="ja-JP" altLang="en-US" dirty="0"/>
              <a:t>イメージ</a:t>
            </a:r>
            <a:endParaRPr lang="en-US" altLang="ja-JP" dirty="0" smtClean="0"/>
          </a:p>
          <a:p>
            <a:endParaRPr kumimoji="1" lang="en-US" altLang="ja-JP" dirty="0"/>
          </a:p>
        </p:txBody>
      </p:sp>
      <p:cxnSp>
        <p:nvCxnSpPr>
          <p:cNvPr id="6" name="直線コネクタ 5"/>
          <p:cNvCxnSpPr/>
          <p:nvPr/>
        </p:nvCxnSpPr>
        <p:spPr>
          <a:xfrm>
            <a:off x="1691680" y="4581128"/>
            <a:ext cx="0" cy="2016224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コネクタ 9"/>
          <p:cNvCxnSpPr/>
          <p:nvPr/>
        </p:nvCxnSpPr>
        <p:spPr>
          <a:xfrm>
            <a:off x="8172400" y="4581128"/>
            <a:ext cx="0" cy="2016224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線コネクタ 10"/>
          <p:cNvCxnSpPr/>
          <p:nvPr/>
        </p:nvCxnSpPr>
        <p:spPr>
          <a:xfrm>
            <a:off x="2411760" y="4581128"/>
            <a:ext cx="0" cy="2016224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コネクタ 11"/>
          <p:cNvCxnSpPr/>
          <p:nvPr/>
        </p:nvCxnSpPr>
        <p:spPr>
          <a:xfrm>
            <a:off x="3131840" y="4581128"/>
            <a:ext cx="0" cy="2016224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コネクタ 12"/>
          <p:cNvCxnSpPr/>
          <p:nvPr/>
        </p:nvCxnSpPr>
        <p:spPr>
          <a:xfrm>
            <a:off x="3851920" y="4581128"/>
            <a:ext cx="0" cy="2016224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コネクタ 13"/>
          <p:cNvCxnSpPr/>
          <p:nvPr/>
        </p:nvCxnSpPr>
        <p:spPr>
          <a:xfrm>
            <a:off x="4572000" y="4581128"/>
            <a:ext cx="0" cy="2016224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コネクタ 14"/>
          <p:cNvCxnSpPr/>
          <p:nvPr/>
        </p:nvCxnSpPr>
        <p:spPr>
          <a:xfrm>
            <a:off x="5292080" y="4581128"/>
            <a:ext cx="0" cy="2016224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コネクタ 15"/>
          <p:cNvCxnSpPr/>
          <p:nvPr/>
        </p:nvCxnSpPr>
        <p:spPr>
          <a:xfrm>
            <a:off x="6012160" y="4581128"/>
            <a:ext cx="0" cy="2016224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コネクタ 16"/>
          <p:cNvCxnSpPr/>
          <p:nvPr/>
        </p:nvCxnSpPr>
        <p:spPr>
          <a:xfrm>
            <a:off x="6732240" y="4581128"/>
            <a:ext cx="0" cy="2016224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コネクタ 17"/>
          <p:cNvCxnSpPr/>
          <p:nvPr/>
        </p:nvCxnSpPr>
        <p:spPr>
          <a:xfrm>
            <a:off x="7452320" y="4581128"/>
            <a:ext cx="0" cy="2016224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コネクタ 19"/>
          <p:cNvCxnSpPr/>
          <p:nvPr/>
        </p:nvCxnSpPr>
        <p:spPr>
          <a:xfrm>
            <a:off x="7812360" y="4581128"/>
            <a:ext cx="0" cy="2016224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線コネクタ 20"/>
          <p:cNvCxnSpPr/>
          <p:nvPr/>
        </p:nvCxnSpPr>
        <p:spPr>
          <a:xfrm>
            <a:off x="2051720" y="4581128"/>
            <a:ext cx="0" cy="2016224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線コネクタ 21"/>
          <p:cNvCxnSpPr/>
          <p:nvPr/>
        </p:nvCxnSpPr>
        <p:spPr>
          <a:xfrm>
            <a:off x="2771800" y="4581128"/>
            <a:ext cx="0" cy="2016224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線コネクタ 22"/>
          <p:cNvCxnSpPr/>
          <p:nvPr/>
        </p:nvCxnSpPr>
        <p:spPr>
          <a:xfrm>
            <a:off x="3491880" y="4581128"/>
            <a:ext cx="0" cy="2016224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線コネクタ 23"/>
          <p:cNvCxnSpPr/>
          <p:nvPr/>
        </p:nvCxnSpPr>
        <p:spPr>
          <a:xfrm>
            <a:off x="4211960" y="4581128"/>
            <a:ext cx="0" cy="2016224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線コネクタ 24"/>
          <p:cNvCxnSpPr/>
          <p:nvPr/>
        </p:nvCxnSpPr>
        <p:spPr>
          <a:xfrm>
            <a:off x="4932040" y="4581128"/>
            <a:ext cx="0" cy="2016224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線コネクタ 25"/>
          <p:cNvCxnSpPr/>
          <p:nvPr/>
        </p:nvCxnSpPr>
        <p:spPr>
          <a:xfrm>
            <a:off x="5652120" y="4581128"/>
            <a:ext cx="0" cy="2016224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線コネクタ 26"/>
          <p:cNvCxnSpPr/>
          <p:nvPr/>
        </p:nvCxnSpPr>
        <p:spPr>
          <a:xfrm>
            <a:off x="6372200" y="4581128"/>
            <a:ext cx="0" cy="2016224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線コネクタ 27"/>
          <p:cNvCxnSpPr/>
          <p:nvPr/>
        </p:nvCxnSpPr>
        <p:spPr>
          <a:xfrm>
            <a:off x="7092280" y="4581128"/>
            <a:ext cx="0" cy="2016224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テキスト ボックス 28"/>
          <p:cNvSpPr txBox="1"/>
          <p:nvPr/>
        </p:nvSpPr>
        <p:spPr>
          <a:xfrm>
            <a:off x="359024" y="5075892"/>
            <a:ext cx="1260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メトリクス</a:t>
            </a:r>
            <a:r>
              <a:rPr kumimoji="1" lang="en-US" altLang="ja-JP" dirty="0" smtClean="0"/>
              <a:t>A</a:t>
            </a:r>
            <a:endParaRPr kumimoji="1" lang="ja-JP" altLang="en-US" dirty="0"/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359024" y="5795972"/>
            <a:ext cx="1260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メトリクス</a:t>
            </a:r>
            <a:r>
              <a:rPr lang="en-US" altLang="ja-JP" dirty="0"/>
              <a:t>B</a:t>
            </a:r>
            <a:endParaRPr kumimoji="1" lang="ja-JP" altLang="en-US" dirty="0"/>
          </a:p>
        </p:txBody>
      </p:sp>
      <p:cxnSp>
        <p:nvCxnSpPr>
          <p:cNvPr id="32" name="直線コネクタ 31"/>
          <p:cNvCxnSpPr/>
          <p:nvPr/>
        </p:nvCxnSpPr>
        <p:spPr>
          <a:xfrm>
            <a:off x="1691680" y="5445224"/>
            <a:ext cx="36004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線コネクタ 33"/>
          <p:cNvCxnSpPr/>
          <p:nvPr/>
        </p:nvCxnSpPr>
        <p:spPr>
          <a:xfrm>
            <a:off x="2051720" y="5445224"/>
            <a:ext cx="36004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線コネクタ 34"/>
          <p:cNvCxnSpPr/>
          <p:nvPr/>
        </p:nvCxnSpPr>
        <p:spPr>
          <a:xfrm>
            <a:off x="2771800" y="5445224"/>
            <a:ext cx="36004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線コネクタ 35"/>
          <p:cNvCxnSpPr/>
          <p:nvPr/>
        </p:nvCxnSpPr>
        <p:spPr>
          <a:xfrm>
            <a:off x="2411760" y="5085184"/>
            <a:ext cx="36004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線コネクタ 36"/>
          <p:cNvCxnSpPr/>
          <p:nvPr/>
        </p:nvCxnSpPr>
        <p:spPr>
          <a:xfrm>
            <a:off x="3131840" y="5445224"/>
            <a:ext cx="36004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線コネクタ 37"/>
          <p:cNvCxnSpPr/>
          <p:nvPr/>
        </p:nvCxnSpPr>
        <p:spPr>
          <a:xfrm>
            <a:off x="3491880" y="5085184"/>
            <a:ext cx="36004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線コネクタ 38"/>
          <p:cNvCxnSpPr/>
          <p:nvPr/>
        </p:nvCxnSpPr>
        <p:spPr>
          <a:xfrm>
            <a:off x="3851920" y="5445224"/>
            <a:ext cx="36004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線コネクタ 39"/>
          <p:cNvCxnSpPr/>
          <p:nvPr/>
        </p:nvCxnSpPr>
        <p:spPr>
          <a:xfrm>
            <a:off x="4211960" y="5445224"/>
            <a:ext cx="36004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線コネクタ 40"/>
          <p:cNvCxnSpPr/>
          <p:nvPr/>
        </p:nvCxnSpPr>
        <p:spPr>
          <a:xfrm>
            <a:off x="4572000" y="5445224"/>
            <a:ext cx="36004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線コネクタ 41"/>
          <p:cNvCxnSpPr/>
          <p:nvPr/>
        </p:nvCxnSpPr>
        <p:spPr>
          <a:xfrm>
            <a:off x="4932040" y="5085184"/>
            <a:ext cx="36004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線コネクタ 42"/>
          <p:cNvCxnSpPr/>
          <p:nvPr/>
        </p:nvCxnSpPr>
        <p:spPr>
          <a:xfrm>
            <a:off x="5292080" y="5445224"/>
            <a:ext cx="36004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線コネクタ 43"/>
          <p:cNvCxnSpPr/>
          <p:nvPr/>
        </p:nvCxnSpPr>
        <p:spPr>
          <a:xfrm>
            <a:off x="5652120" y="5445224"/>
            <a:ext cx="36004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線コネクタ 44"/>
          <p:cNvCxnSpPr/>
          <p:nvPr/>
        </p:nvCxnSpPr>
        <p:spPr>
          <a:xfrm>
            <a:off x="6012160" y="5085184"/>
            <a:ext cx="36004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線コネクタ 45"/>
          <p:cNvCxnSpPr/>
          <p:nvPr/>
        </p:nvCxnSpPr>
        <p:spPr>
          <a:xfrm>
            <a:off x="6372200" y="5085184"/>
            <a:ext cx="36004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線コネクタ 46"/>
          <p:cNvCxnSpPr/>
          <p:nvPr/>
        </p:nvCxnSpPr>
        <p:spPr>
          <a:xfrm>
            <a:off x="6732240" y="5085184"/>
            <a:ext cx="36004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線コネクタ 47"/>
          <p:cNvCxnSpPr/>
          <p:nvPr/>
        </p:nvCxnSpPr>
        <p:spPr>
          <a:xfrm>
            <a:off x="7092280" y="5445224"/>
            <a:ext cx="36004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線コネクタ 48"/>
          <p:cNvCxnSpPr/>
          <p:nvPr/>
        </p:nvCxnSpPr>
        <p:spPr>
          <a:xfrm>
            <a:off x="7452320" y="5445224"/>
            <a:ext cx="36004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線コネクタ 49"/>
          <p:cNvCxnSpPr/>
          <p:nvPr/>
        </p:nvCxnSpPr>
        <p:spPr>
          <a:xfrm>
            <a:off x="7812360" y="5445224"/>
            <a:ext cx="36004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線コネクタ 50"/>
          <p:cNvCxnSpPr/>
          <p:nvPr/>
        </p:nvCxnSpPr>
        <p:spPr>
          <a:xfrm>
            <a:off x="7812360" y="6165304"/>
            <a:ext cx="36004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線コネクタ 51"/>
          <p:cNvCxnSpPr/>
          <p:nvPr/>
        </p:nvCxnSpPr>
        <p:spPr>
          <a:xfrm>
            <a:off x="7452320" y="6165304"/>
            <a:ext cx="36004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線コネクタ 52"/>
          <p:cNvCxnSpPr/>
          <p:nvPr/>
        </p:nvCxnSpPr>
        <p:spPr>
          <a:xfrm>
            <a:off x="7092280" y="6165304"/>
            <a:ext cx="36004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線コネクタ 53"/>
          <p:cNvCxnSpPr/>
          <p:nvPr/>
        </p:nvCxnSpPr>
        <p:spPr>
          <a:xfrm>
            <a:off x="6732240" y="5805264"/>
            <a:ext cx="36004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線コネクタ 55"/>
          <p:cNvCxnSpPr/>
          <p:nvPr/>
        </p:nvCxnSpPr>
        <p:spPr>
          <a:xfrm>
            <a:off x="6372200" y="5805264"/>
            <a:ext cx="36004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線コネクタ 56"/>
          <p:cNvCxnSpPr/>
          <p:nvPr/>
        </p:nvCxnSpPr>
        <p:spPr>
          <a:xfrm>
            <a:off x="6012160" y="6165304"/>
            <a:ext cx="36004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線コネクタ 57"/>
          <p:cNvCxnSpPr/>
          <p:nvPr/>
        </p:nvCxnSpPr>
        <p:spPr>
          <a:xfrm>
            <a:off x="5652120" y="5805264"/>
            <a:ext cx="36004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線コネクタ 58"/>
          <p:cNvCxnSpPr/>
          <p:nvPr/>
        </p:nvCxnSpPr>
        <p:spPr>
          <a:xfrm>
            <a:off x="5292080" y="5805264"/>
            <a:ext cx="36004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線コネクタ 59"/>
          <p:cNvCxnSpPr/>
          <p:nvPr/>
        </p:nvCxnSpPr>
        <p:spPr>
          <a:xfrm>
            <a:off x="4932040" y="6165304"/>
            <a:ext cx="36004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線コネクタ 60"/>
          <p:cNvCxnSpPr/>
          <p:nvPr/>
        </p:nvCxnSpPr>
        <p:spPr>
          <a:xfrm>
            <a:off x="4572000" y="6165304"/>
            <a:ext cx="36004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線コネクタ 61"/>
          <p:cNvCxnSpPr/>
          <p:nvPr/>
        </p:nvCxnSpPr>
        <p:spPr>
          <a:xfrm>
            <a:off x="4211960" y="5805264"/>
            <a:ext cx="36004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線コネクタ 62"/>
          <p:cNvCxnSpPr/>
          <p:nvPr/>
        </p:nvCxnSpPr>
        <p:spPr>
          <a:xfrm>
            <a:off x="3851920" y="5805264"/>
            <a:ext cx="36004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線コネクタ 63"/>
          <p:cNvCxnSpPr/>
          <p:nvPr/>
        </p:nvCxnSpPr>
        <p:spPr>
          <a:xfrm>
            <a:off x="3491880" y="6165304"/>
            <a:ext cx="36004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直線コネクタ 64"/>
          <p:cNvCxnSpPr/>
          <p:nvPr/>
        </p:nvCxnSpPr>
        <p:spPr>
          <a:xfrm>
            <a:off x="3131840" y="5805264"/>
            <a:ext cx="36004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線コネクタ 65"/>
          <p:cNvCxnSpPr/>
          <p:nvPr/>
        </p:nvCxnSpPr>
        <p:spPr>
          <a:xfrm>
            <a:off x="2771800" y="5805264"/>
            <a:ext cx="36004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線コネクタ 66"/>
          <p:cNvCxnSpPr/>
          <p:nvPr/>
        </p:nvCxnSpPr>
        <p:spPr>
          <a:xfrm>
            <a:off x="2411760" y="6165304"/>
            <a:ext cx="36004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直線コネクタ 67"/>
          <p:cNvCxnSpPr/>
          <p:nvPr/>
        </p:nvCxnSpPr>
        <p:spPr>
          <a:xfrm>
            <a:off x="2051720" y="6165304"/>
            <a:ext cx="36004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直線コネクタ 68"/>
          <p:cNvCxnSpPr/>
          <p:nvPr/>
        </p:nvCxnSpPr>
        <p:spPr>
          <a:xfrm>
            <a:off x="1691680" y="6165304"/>
            <a:ext cx="36004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直線コネクタ 69"/>
          <p:cNvCxnSpPr/>
          <p:nvPr/>
        </p:nvCxnSpPr>
        <p:spPr>
          <a:xfrm flipV="1">
            <a:off x="2411760" y="5085184"/>
            <a:ext cx="0" cy="36004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直線コネクタ 72"/>
          <p:cNvCxnSpPr/>
          <p:nvPr/>
        </p:nvCxnSpPr>
        <p:spPr>
          <a:xfrm flipV="1">
            <a:off x="2771800" y="5085184"/>
            <a:ext cx="0" cy="36004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直線コネクタ 73"/>
          <p:cNvCxnSpPr/>
          <p:nvPr/>
        </p:nvCxnSpPr>
        <p:spPr>
          <a:xfrm flipV="1">
            <a:off x="3491880" y="5085184"/>
            <a:ext cx="0" cy="36004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直線コネクタ 74"/>
          <p:cNvCxnSpPr/>
          <p:nvPr/>
        </p:nvCxnSpPr>
        <p:spPr>
          <a:xfrm flipV="1">
            <a:off x="3851920" y="5085184"/>
            <a:ext cx="0" cy="36004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直線コネクタ 75"/>
          <p:cNvCxnSpPr/>
          <p:nvPr/>
        </p:nvCxnSpPr>
        <p:spPr>
          <a:xfrm flipV="1">
            <a:off x="4932040" y="5085184"/>
            <a:ext cx="0" cy="36004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直線コネクタ 76"/>
          <p:cNvCxnSpPr/>
          <p:nvPr/>
        </p:nvCxnSpPr>
        <p:spPr>
          <a:xfrm flipV="1">
            <a:off x="5292080" y="5085184"/>
            <a:ext cx="0" cy="36004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直線コネクタ 77"/>
          <p:cNvCxnSpPr/>
          <p:nvPr/>
        </p:nvCxnSpPr>
        <p:spPr>
          <a:xfrm flipV="1">
            <a:off x="6012160" y="5085184"/>
            <a:ext cx="0" cy="36004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直線コネクタ 80"/>
          <p:cNvCxnSpPr/>
          <p:nvPr/>
        </p:nvCxnSpPr>
        <p:spPr>
          <a:xfrm flipV="1">
            <a:off x="7092280" y="5085184"/>
            <a:ext cx="0" cy="36004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直線コネクタ 81"/>
          <p:cNvCxnSpPr/>
          <p:nvPr/>
        </p:nvCxnSpPr>
        <p:spPr>
          <a:xfrm flipV="1">
            <a:off x="7092280" y="5805264"/>
            <a:ext cx="0" cy="36004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直線コネクタ 84"/>
          <p:cNvCxnSpPr/>
          <p:nvPr/>
        </p:nvCxnSpPr>
        <p:spPr>
          <a:xfrm flipV="1">
            <a:off x="6372200" y="5805264"/>
            <a:ext cx="0" cy="36004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直線コネクタ 85"/>
          <p:cNvCxnSpPr/>
          <p:nvPr/>
        </p:nvCxnSpPr>
        <p:spPr>
          <a:xfrm flipV="1">
            <a:off x="6012160" y="5805264"/>
            <a:ext cx="0" cy="36004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直線コネクタ 86"/>
          <p:cNvCxnSpPr/>
          <p:nvPr/>
        </p:nvCxnSpPr>
        <p:spPr>
          <a:xfrm flipV="1">
            <a:off x="5292080" y="5805264"/>
            <a:ext cx="0" cy="36004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直線コネクタ 87"/>
          <p:cNvCxnSpPr/>
          <p:nvPr/>
        </p:nvCxnSpPr>
        <p:spPr>
          <a:xfrm flipV="1">
            <a:off x="4572000" y="5805264"/>
            <a:ext cx="0" cy="36004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直線コネクタ 88"/>
          <p:cNvCxnSpPr/>
          <p:nvPr/>
        </p:nvCxnSpPr>
        <p:spPr>
          <a:xfrm flipV="1">
            <a:off x="3851920" y="5805264"/>
            <a:ext cx="0" cy="36004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直線コネクタ 89"/>
          <p:cNvCxnSpPr/>
          <p:nvPr/>
        </p:nvCxnSpPr>
        <p:spPr>
          <a:xfrm flipV="1">
            <a:off x="3491880" y="5805264"/>
            <a:ext cx="0" cy="36004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直線コネクタ 90"/>
          <p:cNvCxnSpPr/>
          <p:nvPr/>
        </p:nvCxnSpPr>
        <p:spPr>
          <a:xfrm flipV="1">
            <a:off x="2771800" y="5805264"/>
            <a:ext cx="0" cy="36004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8731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4</a:t>
            </a:r>
            <a:r>
              <a:rPr kumimoji="1" lang="en-US" altLang="ja-JP" dirty="0" smtClean="0"/>
              <a:t>.</a:t>
            </a:r>
            <a:r>
              <a:rPr kumimoji="1" lang="ja-JP" altLang="en-US" dirty="0" smtClean="0"/>
              <a:t>　</a:t>
            </a:r>
            <a:r>
              <a:rPr kumimoji="1" lang="en-US" altLang="ja-JP" dirty="0" smtClean="0"/>
              <a:t>Diff-Diff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/>
              <a:t>想定</a:t>
            </a:r>
            <a:endParaRPr lang="en-US" altLang="ja-JP" dirty="0" smtClean="0"/>
          </a:p>
          <a:p>
            <a:pPr lvl="1"/>
            <a:r>
              <a:rPr lang="en-US" altLang="ja-JP" dirty="0" smtClean="0"/>
              <a:t>A</a:t>
            </a:r>
            <a:r>
              <a:rPr lang="ja-JP" altLang="en-US" dirty="0" smtClean="0"/>
              <a:t>の値</a:t>
            </a:r>
            <a:r>
              <a:rPr lang="ja-JP" altLang="en-US" dirty="0" smtClean="0"/>
              <a:t>が変化すると</a:t>
            </a:r>
            <a:r>
              <a:rPr lang="en-US" altLang="ja-JP" dirty="0" smtClean="0"/>
              <a:t>B</a:t>
            </a:r>
            <a:r>
              <a:rPr lang="ja-JP" altLang="en-US" dirty="0" smtClean="0"/>
              <a:t>の</a:t>
            </a:r>
            <a:r>
              <a:rPr lang="ja-JP" altLang="en-US" dirty="0" smtClean="0"/>
              <a:t>値が変化</a:t>
            </a:r>
            <a:endParaRPr lang="en-US" altLang="ja-JP" dirty="0" smtClean="0"/>
          </a:p>
          <a:p>
            <a:pPr lvl="2"/>
            <a:r>
              <a:rPr lang="ja-JP" altLang="en-US" dirty="0" smtClean="0"/>
              <a:t>激しい運動をすると筋肉痛になる</a:t>
            </a:r>
            <a:endParaRPr lang="en-US" altLang="ja-JP" dirty="0" smtClean="0"/>
          </a:p>
          <a:p>
            <a:pPr lvl="2"/>
            <a:endParaRPr lang="en-US" altLang="ja-JP" dirty="0"/>
          </a:p>
          <a:p>
            <a:r>
              <a:rPr lang="ja-JP" altLang="en-US" dirty="0"/>
              <a:t>イメージ</a:t>
            </a:r>
            <a:endParaRPr lang="en-US" altLang="ja-JP" dirty="0" smtClean="0"/>
          </a:p>
          <a:p>
            <a:endParaRPr kumimoji="1" lang="en-US" altLang="ja-JP" dirty="0"/>
          </a:p>
        </p:txBody>
      </p:sp>
      <p:cxnSp>
        <p:nvCxnSpPr>
          <p:cNvPr id="6" name="直線コネクタ 5"/>
          <p:cNvCxnSpPr/>
          <p:nvPr/>
        </p:nvCxnSpPr>
        <p:spPr>
          <a:xfrm>
            <a:off x="1691680" y="4581128"/>
            <a:ext cx="0" cy="2016224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コネクタ 9"/>
          <p:cNvCxnSpPr/>
          <p:nvPr/>
        </p:nvCxnSpPr>
        <p:spPr>
          <a:xfrm>
            <a:off x="8172400" y="4581128"/>
            <a:ext cx="0" cy="2016224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線コネクタ 10"/>
          <p:cNvCxnSpPr/>
          <p:nvPr/>
        </p:nvCxnSpPr>
        <p:spPr>
          <a:xfrm>
            <a:off x="2411760" y="4581128"/>
            <a:ext cx="0" cy="2016224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コネクタ 11"/>
          <p:cNvCxnSpPr/>
          <p:nvPr/>
        </p:nvCxnSpPr>
        <p:spPr>
          <a:xfrm>
            <a:off x="3131840" y="4581128"/>
            <a:ext cx="0" cy="2016224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コネクタ 12"/>
          <p:cNvCxnSpPr/>
          <p:nvPr/>
        </p:nvCxnSpPr>
        <p:spPr>
          <a:xfrm>
            <a:off x="3851920" y="4581128"/>
            <a:ext cx="0" cy="2016224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コネクタ 13"/>
          <p:cNvCxnSpPr/>
          <p:nvPr/>
        </p:nvCxnSpPr>
        <p:spPr>
          <a:xfrm>
            <a:off x="4572000" y="4581128"/>
            <a:ext cx="0" cy="2016224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コネクタ 14"/>
          <p:cNvCxnSpPr/>
          <p:nvPr/>
        </p:nvCxnSpPr>
        <p:spPr>
          <a:xfrm>
            <a:off x="5292080" y="4581128"/>
            <a:ext cx="0" cy="2016224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コネクタ 15"/>
          <p:cNvCxnSpPr/>
          <p:nvPr/>
        </p:nvCxnSpPr>
        <p:spPr>
          <a:xfrm>
            <a:off x="6012160" y="4581128"/>
            <a:ext cx="0" cy="2016224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コネクタ 16"/>
          <p:cNvCxnSpPr/>
          <p:nvPr/>
        </p:nvCxnSpPr>
        <p:spPr>
          <a:xfrm>
            <a:off x="6732240" y="4581128"/>
            <a:ext cx="0" cy="2016224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コネクタ 17"/>
          <p:cNvCxnSpPr/>
          <p:nvPr/>
        </p:nvCxnSpPr>
        <p:spPr>
          <a:xfrm>
            <a:off x="7452320" y="4581128"/>
            <a:ext cx="0" cy="2016224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コネクタ 19"/>
          <p:cNvCxnSpPr/>
          <p:nvPr/>
        </p:nvCxnSpPr>
        <p:spPr>
          <a:xfrm>
            <a:off x="7812360" y="4581128"/>
            <a:ext cx="0" cy="2016224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線コネクタ 20"/>
          <p:cNvCxnSpPr/>
          <p:nvPr/>
        </p:nvCxnSpPr>
        <p:spPr>
          <a:xfrm>
            <a:off x="2051720" y="4581128"/>
            <a:ext cx="0" cy="2016224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線コネクタ 21"/>
          <p:cNvCxnSpPr/>
          <p:nvPr/>
        </p:nvCxnSpPr>
        <p:spPr>
          <a:xfrm>
            <a:off x="2771800" y="4581128"/>
            <a:ext cx="0" cy="2016224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線コネクタ 22"/>
          <p:cNvCxnSpPr/>
          <p:nvPr/>
        </p:nvCxnSpPr>
        <p:spPr>
          <a:xfrm>
            <a:off x="3491880" y="4581128"/>
            <a:ext cx="0" cy="2016224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線コネクタ 23"/>
          <p:cNvCxnSpPr/>
          <p:nvPr/>
        </p:nvCxnSpPr>
        <p:spPr>
          <a:xfrm>
            <a:off x="4211960" y="4581128"/>
            <a:ext cx="0" cy="2016224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線コネクタ 24"/>
          <p:cNvCxnSpPr/>
          <p:nvPr/>
        </p:nvCxnSpPr>
        <p:spPr>
          <a:xfrm>
            <a:off x="4932040" y="4581128"/>
            <a:ext cx="0" cy="2016224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線コネクタ 25"/>
          <p:cNvCxnSpPr/>
          <p:nvPr/>
        </p:nvCxnSpPr>
        <p:spPr>
          <a:xfrm>
            <a:off x="5652120" y="4581128"/>
            <a:ext cx="0" cy="2016224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線コネクタ 26"/>
          <p:cNvCxnSpPr/>
          <p:nvPr/>
        </p:nvCxnSpPr>
        <p:spPr>
          <a:xfrm>
            <a:off x="6372200" y="4581128"/>
            <a:ext cx="0" cy="2016224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線コネクタ 27"/>
          <p:cNvCxnSpPr/>
          <p:nvPr/>
        </p:nvCxnSpPr>
        <p:spPr>
          <a:xfrm>
            <a:off x="7092280" y="4581128"/>
            <a:ext cx="0" cy="2016224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テキスト ボックス 28"/>
          <p:cNvSpPr txBox="1"/>
          <p:nvPr/>
        </p:nvSpPr>
        <p:spPr>
          <a:xfrm>
            <a:off x="359024" y="5075892"/>
            <a:ext cx="1260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メトリクス</a:t>
            </a:r>
            <a:r>
              <a:rPr kumimoji="1" lang="en-US" altLang="ja-JP" dirty="0" smtClean="0"/>
              <a:t>A</a:t>
            </a:r>
            <a:endParaRPr kumimoji="1" lang="ja-JP" altLang="en-US" dirty="0"/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359024" y="5795972"/>
            <a:ext cx="1260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メトリクス</a:t>
            </a:r>
            <a:r>
              <a:rPr lang="en-US" altLang="ja-JP" dirty="0"/>
              <a:t>B</a:t>
            </a:r>
            <a:endParaRPr kumimoji="1" lang="ja-JP" altLang="en-US" dirty="0"/>
          </a:p>
        </p:txBody>
      </p:sp>
      <p:cxnSp>
        <p:nvCxnSpPr>
          <p:cNvPr id="32" name="直線コネクタ 31"/>
          <p:cNvCxnSpPr/>
          <p:nvPr/>
        </p:nvCxnSpPr>
        <p:spPr>
          <a:xfrm>
            <a:off x="1691680" y="5445224"/>
            <a:ext cx="36004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線コネクタ 33"/>
          <p:cNvCxnSpPr/>
          <p:nvPr/>
        </p:nvCxnSpPr>
        <p:spPr>
          <a:xfrm>
            <a:off x="2051720" y="5445224"/>
            <a:ext cx="36004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線コネクタ 34"/>
          <p:cNvCxnSpPr/>
          <p:nvPr/>
        </p:nvCxnSpPr>
        <p:spPr>
          <a:xfrm>
            <a:off x="2771800" y="5445224"/>
            <a:ext cx="36004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線コネクタ 35"/>
          <p:cNvCxnSpPr/>
          <p:nvPr/>
        </p:nvCxnSpPr>
        <p:spPr>
          <a:xfrm>
            <a:off x="2411760" y="5085184"/>
            <a:ext cx="36004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線コネクタ 36"/>
          <p:cNvCxnSpPr/>
          <p:nvPr/>
        </p:nvCxnSpPr>
        <p:spPr>
          <a:xfrm>
            <a:off x="3131840" y="5445224"/>
            <a:ext cx="36004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線コネクタ 37"/>
          <p:cNvCxnSpPr/>
          <p:nvPr/>
        </p:nvCxnSpPr>
        <p:spPr>
          <a:xfrm>
            <a:off x="4572000" y="5445224"/>
            <a:ext cx="36004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線コネクタ 38"/>
          <p:cNvCxnSpPr/>
          <p:nvPr/>
        </p:nvCxnSpPr>
        <p:spPr>
          <a:xfrm>
            <a:off x="4932040" y="5445224"/>
            <a:ext cx="36004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線コネクタ 39"/>
          <p:cNvCxnSpPr/>
          <p:nvPr/>
        </p:nvCxnSpPr>
        <p:spPr>
          <a:xfrm>
            <a:off x="4211960" y="5445224"/>
            <a:ext cx="36004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線コネクタ 40"/>
          <p:cNvCxnSpPr/>
          <p:nvPr/>
        </p:nvCxnSpPr>
        <p:spPr>
          <a:xfrm>
            <a:off x="3491880" y="5445224"/>
            <a:ext cx="36004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線コネクタ 41"/>
          <p:cNvCxnSpPr/>
          <p:nvPr/>
        </p:nvCxnSpPr>
        <p:spPr>
          <a:xfrm>
            <a:off x="3851920" y="5085184"/>
            <a:ext cx="36004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線コネクタ 42"/>
          <p:cNvCxnSpPr/>
          <p:nvPr/>
        </p:nvCxnSpPr>
        <p:spPr>
          <a:xfrm>
            <a:off x="5292080" y="5445224"/>
            <a:ext cx="36004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線コネクタ 43"/>
          <p:cNvCxnSpPr/>
          <p:nvPr/>
        </p:nvCxnSpPr>
        <p:spPr>
          <a:xfrm>
            <a:off x="5652120" y="5445224"/>
            <a:ext cx="36004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線コネクタ 44"/>
          <p:cNvCxnSpPr/>
          <p:nvPr/>
        </p:nvCxnSpPr>
        <p:spPr>
          <a:xfrm>
            <a:off x="6012160" y="5445224"/>
            <a:ext cx="36004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線コネクタ 45"/>
          <p:cNvCxnSpPr/>
          <p:nvPr/>
        </p:nvCxnSpPr>
        <p:spPr>
          <a:xfrm>
            <a:off x="6372200" y="5085184"/>
            <a:ext cx="36004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線コネクタ 46"/>
          <p:cNvCxnSpPr/>
          <p:nvPr/>
        </p:nvCxnSpPr>
        <p:spPr>
          <a:xfrm>
            <a:off x="6732240" y="5085184"/>
            <a:ext cx="36004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線コネクタ 48"/>
          <p:cNvCxnSpPr/>
          <p:nvPr/>
        </p:nvCxnSpPr>
        <p:spPr>
          <a:xfrm>
            <a:off x="7452320" y="5445224"/>
            <a:ext cx="36004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線コネクタ 49"/>
          <p:cNvCxnSpPr/>
          <p:nvPr/>
        </p:nvCxnSpPr>
        <p:spPr>
          <a:xfrm>
            <a:off x="7812360" y="5445224"/>
            <a:ext cx="36004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線コネクタ 50"/>
          <p:cNvCxnSpPr/>
          <p:nvPr/>
        </p:nvCxnSpPr>
        <p:spPr>
          <a:xfrm>
            <a:off x="7812360" y="5733256"/>
            <a:ext cx="36004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線コネクタ 51"/>
          <p:cNvCxnSpPr/>
          <p:nvPr/>
        </p:nvCxnSpPr>
        <p:spPr>
          <a:xfrm>
            <a:off x="7452320" y="5733256"/>
            <a:ext cx="36004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線コネクタ 52"/>
          <p:cNvCxnSpPr/>
          <p:nvPr/>
        </p:nvCxnSpPr>
        <p:spPr>
          <a:xfrm>
            <a:off x="7092280" y="5733256"/>
            <a:ext cx="36004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線コネクタ 53"/>
          <p:cNvCxnSpPr/>
          <p:nvPr/>
        </p:nvCxnSpPr>
        <p:spPr>
          <a:xfrm>
            <a:off x="6732240" y="5733256"/>
            <a:ext cx="36004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線コネクタ 55"/>
          <p:cNvCxnSpPr/>
          <p:nvPr/>
        </p:nvCxnSpPr>
        <p:spPr>
          <a:xfrm>
            <a:off x="6372200" y="5877272"/>
            <a:ext cx="36004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線コネクタ 56"/>
          <p:cNvCxnSpPr/>
          <p:nvPr/>
        </p:nvCxnSpPr>
        <p:spPr>
          <a:xfrm>
            <a:off x="6012160" y="5877272"/>
            <a:ext cx="36004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線コネクタ 57"/>
          <p:cNvCxnSpPr/>
          <p:nvPr/>
        </p:nvCxnSpPr>
        <p:spPr>
          <a:xfrm>
            <a:off x="5652120" y="5877272"/>
            <a:ext cx="36004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線コネクタ 58"/>
          <p:cNvCxnSpPr/>
          <p:nvPr/>
        </p:nvCxnSpPr>
        <p:spPr>
          <a:xfrm>
            <a:off x="4211960" y="5877272"/>
            <a:ext cx="36004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線コネクタ 59"/>
          <p:cNvCxnSpPr/>
          <p:nvPr/>
        </p:nvCxnSpPr>
        <p:spPr>
          <a:xfrm>
            <a:off x="4932040" y="5877272"/>
            <a:ext cx="36004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線コネクタ 60"/>
          <p:cNvCxnSpPr/>
          <p:nvPr/>
        </p:nvCxnSpPr>
        <p:spPr>
          <a:xfrm>
            <a:off x="4572000" y="5877272"/>
            <a:ext cx="36004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線コネクタ 61"/>
          <p:cNvCxnSpPr/>
          <p:nvPr/>
        </p:nvCxnSpPr>
        <p:spPr>
          <a:xfrm>
            <a:off x="5292080" y="5877272"/>
            <a:ext cx="36004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線コネクタ 62"/>
          <p:cNvCxnSpPr/>
          <p:nvPr/>
        </p:nvCxnSpPr>
        <p:spPr>
          <a:xfrm>
            <a:off x="3851920" y="6021288"/>
            <a:ext cx="36004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線コネクタ 63"/>
          <p:cNvCxnSpPr/>
          <p:nvPr/>
        </p:nvCxnSpPr>
        <p:spPr>
          <a:xfrm>
            <a:off x="3491880" y="6021288"/>
            <a:ext cx="36004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直線コネクタ 64"/>
          <p:cNvCxnSpPr/>
          <p:nvPr/>
        </p:nvCxnSpPr>
        <p:spPr>
          <a:xfrm>
            <a:off x="3131840" y="6021288"/>
            <a:ext cx="36004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線コネクタ 65"/>
          <p:cNvCxnSpPr/>
          <p:nvPr/>
        </p:nvCxnSpPr>
        <p:spPr>
          <a:xfrm>
            <a:off x="2771800" y="6021288"/>
            <a:ext cx="36004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線コネクタ 66"/>
          <p:cNvCxnSpPr/>
          <p:nvPr/>
        </p:nvCxnSpPr>
        <p:spPr>
          <a:xfrm>
            <a:off x="2411760" y="6165304"/>
            <a:ext cx="36004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直線コネクタ 67"/>
          <p:cNvCxnSpPr/>
          <p:nvPr/>
        </p:nvCxnSpPr>
        <p:spPr>
          <a:xfrm>
            <a:off x="2051720" y="6165304"/>
            <a:ext cx="36004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直線コネクタ 68"/>
          <p:cNvCxnSpPr/>
          <p:nvPr/>
        </p:nvCxnSpPr>
        <p:spPr>
          <a:xfrm>
            <a:off x="1691680" y="6165304"/>
            <a:ext cx="36004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直線コネクタ 69"/>
          <p:cNvCxnSpPr/>
          <p:nvPr/>
        </p:nvCxnSpPr>
        <p:spPr>
          <a:xfrm flipV="1">
            <a:off x="2411760" y="5085184"/>
            <a:ext cx="0" cy="36004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直線コネクタ 72"/>
          <p:cNvCxnSpPr/>
          <p:nvPr/>
        </p:nvCxnSpPr>
        <p:spPr>
          <a:xfrm flipV="1">
            <a:off x="2771800" y="5085184"/>
            <a:ext cx="0" cy="36004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直線コネクタ 75"/>
          <p:cNvCxnSpPr/>
          <p:nvPr/>
        </p:nvCxnSpPr>
        <p:spPr>
          <a:xfrm flipV="1">
            <a:off x="3851920" y="5085184"/>
            <a:ext cx="0" cy="36004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直線コネクタ 76"/>
          <p:cNvCxnSpPr/>
          <p:nvPr/>
        </p:nvCxnSpPr>
        <p:spPr>
          <a:xfrm flipV="1">
            <a:off x="4211960" y="5085184"/>
            <a:ext cx="0" cy="36004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直線コネクタ 77"/>
          <p:cNvCxnSpPr/>
          <p:nvPr/>
        </p:nvCxnSpPr>
        <p:spPr>
          <a:xfrm flipV="1">
            <a:off x="7092280" y="5085184"/>
            <a:ext cx="0" cy="36004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直線コネクタ 80"/>
          <p:cNvCxnSpPr/>
          <p:nvPr/>
        </p:nvCxnSpPr>
        <p:spPr>
          <a:xfrm flipV="1">
            <a:off x="6372200" y="5085184"/>
            <a:ext cx="0" cy="36004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直線コネクタ 90"/>
          <p:cNvCxnSpPr/>
          <p:nvPr/>
        </p:nvCxnSpPr>
        <p:spPr>
          <a:xfrm flipV="1">
            <a:off x="2771800" y="6021288"/>
            <a:ext cx="0" cy="14401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直線コネクタ 83"/>
          <p:cNvCxnSpPr/>
          <p:nvPr/>
        </p:nvCxnSpPr>
        <p:spPr>
          <a:xfrm>
            <a:off x="7092280" y="5445224"/>
            <a:ext cx="36004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直線コネクタ 74"/>
          <p:cNvCxnSpPr/>
          <p:nvPr/>
        </p:nvCxnSpPr>
        <p:spPr>
          <a:xfrm flipV="1">
            <a:off x="4211960" y="5877272"/>
            <a:ext cx="0" cy="14401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線コネクタ 78"/>
          <p:cNvCxnSpPr/>
          <p:nvPr/>
        </p:nvCxnSpPr>
        <p:spPr>
          <a:xfrm flipV="1">
            <a:off x="6732240" y="5733256"/>
            <a:ext cx="0" cy="14401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08256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263</TotalTime>
  <Words>137</Words>
  <Application>Microsoft Office PowerPoint</Application>
  <PresentationFormat>画面に合わせる (4:3)</PresentationFormat>
  <Paragraphs>39</Paragraphs>
  <Slides>6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6</vt:i4>
      </vt:variant>
    </vt:vector>
  </HeadingPairs>
  <TitlesOfParts>
    <vt:vector size="7" baseType="lpstr">
      <vt:lpstr>Office ​​テーマ</vt:lpstr>
      <vt:lpstr>研究進捗</vt:lpstr>
      <vt:lpstr>複数の遅延パターン</vt:lpstr>
      <vt:lpstr>1.　Add-Add</vt:lpstr>
      <vt:lpstr>2.　Add-Diff</vt:lpstr>
      <vt:lpstr>3.　Diff-Add</vt:lpstr>
      <vt:lpstr>4.　Diff-Diff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oss.wakayama</dc:creator>
  <cp:lastModifiedBy>oss.wakayama</cp:lastModifiedBy>
  <cp:revision>4</cp:revision>
  <dcterms:created xsi:type="dcterms:W3CDTF">2014-04-30T02:27:14Z</dcterms:created>
  <dcterms:modified xsi:type="dcterms:W3CDTF">2014-04-30T06:50:26Z</dcterms:modified>
</cp:coreProperties>
</file>