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0" r:id="rId5"/>
    <p:sldId id="259" r:id="rId6"/>
    <p:sldId id="261" r:id="rId7"/>
    <p:sldId id="268" r:id="rId8"/>
    <p:sldId id="263" r:id="rId9"/>
    <p:sldId id="264" r:id="rId10"/>
    <p:sldId id="265" r:id="rId11"/>
    <p:sldId id="266" r:id="rId12"/>
    <p:sldId id="267" r:id="rId13"/>
    <p:sldId id="262" r:id="rId1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38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72A0D8-70AC-4417-8F43-011AF81AC167}" type="datetimeFigureOut">
              <a:rPr kumimoji="1" lang="ja-JP" altLang="en-US" smtClean="0"/>
              <a:t>2015/7/28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98DA2F-1B9C-4487-ACC8-014EB3DED3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4797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67846-E3CE-4FB1-9405-43B9BE170FBF}" type="datetime1">
              <a:rPr kumimoji="1" lang="ja-JP" altLang="en-US" smtClean="0"/>
              <a:t>2015/7/28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0593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eiryo UI" pitchFamily="50" charset="-128"/>
                <a:ea typeface="Meiryo UI" pitchFamily="50" charset="-128"/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just">
              <a:defRPr>
                <a:latin typeface="Meiryo UI" pitchFamily="50" charset="-128"/>
                <a:ea typeface="Meiryo UI" pitchFamily="50" charset="-128"/>
              </a:defRPr>
            </a:lvl1pPr>
            <a:lvl2pPr algn="just">
              <a:defRPr>
                <a:latin typeface="Meiryo UI" pitchFamily="50" charset="-128"/>
                <a:ea typeface="Meiryo UI" pitchFamily="50" charset="-128"/>
              </a:defRPr>
            </a:lvl2pPr>
            <a:lvl3pPr algn="just">
              <a:defRPr>
                <a:latin typeface="Meiryo UI" pitchFamily="50" charset="-128"/>
                <a:ea typeface="Meiryo UI" pitchFamily="50" charset="-128"/>
              </a:defRPr>
            </a:lvl3pPr>
            <a:lvl4pPr algn="just">
              <a:defRPr>
                <a:latin typeface="Meiryo UI" pitchFamily="50" charset="-128"/>
                <a:ea typeface="Meiryo UI" pitchFamily="50" charset="-128"/>
              </a:defRPr>
            </a:lvl4pPr>
            <a:lvl5pPr algn="just">
              <a:defRPr>
                <a:latin typeface="Meiryo UI" pitchFamily="50" charset="-128"/>
                <a:ea typeface="Meiryo UI" pitchFamily="50" charset="-128"/>
              </a:defRPr>
            </a:lvl5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2015/7/28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9096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E001-1172-4A3D-A78D-6777E0A23E13}" type="datetime1">
              <a:rPr kumimoji="1" lang="ja-JP" altLang="en-US" smtClean="0"/>
              <a:t>2015/7/28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7687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5135-A770-4596-B1E0-A4FABFFECE30}" type="datetime1">
              <a:rPr kumimoji="1" lang="ja-JP" altLang="en-US" smtClean="0"/>
              <a:t>2015/7/28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709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6010-87AF-4C89-974F-04476A8DC7D9}" type="datetime1">
              <a:rPr kumimoji="1" lang="ja-JP" altLang="en-US" smtClean="0"/>
              <a:t>2015/7/28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8991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66226-1AFC-4FB1-A9A4-D62D2D7DC895}" type="datetime1">
              <a:rPr kumimoji="1" lang="ja-JP" altLang="en-US" smtClean="0"/>
              <a:t>2015/7/28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2695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00D8D-84A8-4C39-AB0F-3DD071494157}" type="datetime1">
              <a:rPr kumimoji="1" lang="ja-JP" altLang="en-US" smtClean="0"/>
              <a:t>2015/7/28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4235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0BB1-CC21-49C9-A9CF-D74CEAFC6183}" type="datetime1">
              <a:rPr kumimoji="1" lang="ja-JP" altLang="en-US" smtClean="0"/>
              <a:t>2015/7/28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6118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0187E-197C-46B5-B228-1EEF9E9F7CDB}" type="datetime1">
              <a:rPr kumimoji="1" lang="ja-JP" altLang="en-US" smtClean="0"/>
              <a:t>2015/7/28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6689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0E5BF-54E3-49C2-81A9-89AF290DB069}" type="datetime1">
              <a:rPr kumimoji="1" lang="ja-JP" altLang="en-US" smtClean="0"/>
              <a:t>2015/7/28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1828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66AD-097D-4F99-B403-0272D47320B7}" type="datetime1">
              <a:rPr kumimoji="1" lang="ja-JP" altLang="en-US" smtClean="0"/>
              <a:t>2015/7/28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1601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eiryo UI" pitchFamily="50" charset="-128"/>
                <a:ea typeface="Meiryo UI" pitchFamily="50" charset="-128"/>
              </a:defRPr>
            </a:lvl1pPr>
          </a:lstStyle>
          <a:p>
            <a:fld id="{4E901336-0A9D-4714-807D-8FA4F9B04F7C}" type="datetime1">
              <a:rPr lang="ja-JP" altLang="en-US" smtClean="0"/>
              <a:t>2015/7/28</a:t>
            </a:fld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eiryo UI" pitchFamily="50" charset="-128"/>
                <a:ea typeface="Meiryo UI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00164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Meiryo UI" pitchFamily="50" charset="-128"/>
          <a:ea typeface="Meiryo UI" pitchFamily="50" charset="-128"/>
          <a:cs typeface="+mj-cs"/>
        </a:defRPr>
      </a:lvl1pPr>
    </p:titleStyle>
    <p:bodyStyle>
      <a:lvl1pPr marL="342900" indent="-342900" algn="just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1pPr>
      <a:lvl2pPr marL="742950" indent="-285750" algn="just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2pPr>
      <a:lvl3pPr marL="1143000" indent="-228600" algn="just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3pPr>
      <a:lvl4pPr marL="1600200" indent="-228600" algn="just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4pPr>
      <a:lvl5pPr marL="2057400" indent="-228600" algn="just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sz="2400" dirty="0" smtClean="0"/>
              <a:t>ICSE’15 pp.</a:t>
            </a:r>
            <a:r>
              <a:rPr lang="en-US" altLang="ja-JP" sz="2400" dirty="0" smtClean="0"/>
              <a:t>44--54</a:t>
            </a:r>
            <a:endParaRPr kumimoji="1" lang="ja-JP" altLang="en-US" sz="2400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96409"/>
            <a:ext cx="9144000" cy="1448615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1475656" y="4725144"/>
            <a:ext cx="5904656" cy="15841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>
                <a:latin typeface="Meiryo UI" pitchFamily="50" charset="-128"/>
                <a:ea typeface="Meiryo UI" pitchFamily="50" charset="-128"/>
              </a:rPr>
              <a:t>概要</a:t>
            </a:r>
            <a:endParaRPr kumimoji="1" lang="en-US" altLang="ja-JP" sz="2400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r>
              <a:rPr lang="en-US" altLang="ja-JP" sz="2400" dirty="0" smtClean="0">
                <a:latin typeface="Meiryo UI" pitchFamily="50" charset="-128"/>
                <a:ea typeface="Meiryo UI" pitchFamily="50" charset="-128"/>
              </a:rPr>
              <a:t>GUI</a:t>
            </a:r>
            <a:r>
              <a:rPr lang="ja-JP" altLang="en-US" sz="2400" dirty="0" smtClean="0">
                <a:latin typeface="Meiryo UI" pitchFamily="50" charset="-128"/>
                <a:ea typeface="Meiryo UI" pitchFamily="50" charset="-128"/>
              </a:rPr>
              <a:t>のテストコード修正を容易にしようの話</a:t>
            </a:r>
            <a:endParaRPr kumimoji="1" lang="ja-JP" altLang="en-US" sz="2400" dirty="0">
              <a:latin typeface="Meiryo UI" pitchFamily="50" charset="-128"/>
              <a:ea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755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はじめに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GUI</a:t>
            </a:r>
            <a:r>
              <a:rPr kumimoji="1" lang="ja-JP" altLang="en-US" dirty="0" smtClean="0"/>
              <a:t>テストは主にシステムテストとして行われる</a:t>
            </a:r>
            <a:endParaRPr kumimoji="1" lang="ja-JP" altLang="en-US" dirty="0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A0F16-2C02-4260-9E5A-6EA0021EC91F}" type="datetime1">
              <a:rPr kumimoji="1" lang="ja-JP" altLang="en-US" smtClean="0"/>
              <a:t>2015/7/28</a:t>
            </a:fld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2783557"/>
            <a:ext cx="3810000" cy="2733675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359" y="2843981"/>
            <a:ext cx="52959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14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問題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テストケースの自動生成はされているが，修正に対応していない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ラベルが変わると全部変えないといけない</a:t>
            </a:r>
            <a:endParaRPr kumimoji="1" lang="en-US" altLang="ja-JP" dirty="0" smtClean="0"/>
          </a:p>
          <a:p>
            <a:pPr lvl="2"/>
            <a:r>
              <a:rPr lang="en-US" altLang="ja-JP" dirty="0" smtClean="0"/>
              <a:t>“Login”</a:t>
            </a:r>
            <a:r>
              <a:rPr lang="ja-JP" altLang="en-US" dirty="0" smtClean="0"/>
              <a:t>→</a:t>
            </a:r>
            <a:r>
              <a:rPr lang="en-US" altLang="ja-JP" dirty="0" smtClean="0"/>
              <a:t>”</a:t>
            </a:r>
            <a:r>
              <a:rPr lang="en-US" altLang="ja-JP" dirty="0" err="1" smtClean="0"/>
              <a:t>UserID</a:t>
            </a:r>
            <a:r>
              <a:rPr lang="en-US" altLang="ja-JP" dirty="0" smtClean="0"/>
              <a:t>”</a:t>
            </a:r>
            <a:endParaRPr lang="en-US" altLang="ja-JP" dirty="0"/>
          </a:p>
          <a:p>
            <a:pPr lvl="1"/>
            <a:r>
              <a:rPr lang="ja-JP" altLang="en-US" dirty="0" smtClean="0"/>
              <a:t>テストケースはモジュール化したいが，</a:t>
            </a:r>
            <a:r>
              <a:rPr lang="en-US" altLang="ja-JP" dirty="0" smtClean="0"/>
              <a:t>Ajax</a:t>
            </a:r>
            <a:r>
              <a:rPr lang="ja-JP" altLang="en-US" dirty="0" smtClean="0"/>
              <a:t>等のクライアント側の更新があるページはモジュール化しにくい</a:t>
            </a:r>
            <a:endParaRPr lang="en-US" altLang="ja-JP" dirty="0" smtClean="0"/>
          </a:p>
          <a:p>
            <a:pPr lvl="1"/>
            <a:endParaRPr lang="en-US" altLang="ja-JP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2015/7/28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1403648" y="4797152"/>
            <a:ext cx="6336704" cy="12241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 smtClean="0">
                <a:latin typeface="Meiryo UI" pitchFamily="50" charset="-128"/>
                <a:ea typeface="Meiryo UI" pitchFamily="50" charset="-128"/>
              </a:rPr>
              <a:t>DOM</a:t>
            </a:r>
            <a:r>
              <a:rPr kumimoji="1" lang="ja-JP" altLang="en-US" sz="2400" dirty="0" smtClean="0">
                <a:latin typeface="Meiryo UI" pitchFamily="50" charset="-128"/>
                <a:ea typeface="Meiryo UI" pitchFamily="50" charset="-128"/>
              </a:rPr>
              <a:t>解析によって修正が容易な（モジュール化された）テストケースを生成する</a:t>
            </a:r>
            <a:endParaRPr kumimoji="1" lang="ja-JP" altLang="en-US" sz="2400" dirty="0">
              <a:latin typeface="Meiryo UI" pitchFamily="50" charset="-128"/>
              <a:ea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08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DOM</a:t>
            </a:r>
            <a:r>
              <a:rPr kumimoji="1" lang="ja-JP" altLang="en-US" dirty="0" smtClean="0"/>
              <a:t>解析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2015/7/28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88" y="2091362"/>
            <a:ext cx="7416824" cy="4361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105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DOM</a:t>
            </a:r>
            <a:r>
              <a:rPr kumimoji="1" lang="ja-JP" altLang="en-US" dirty="0" smtClean="0"/>
              <a:t>解析によるテストケース生成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の手順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テストケースのステップごとに</a:t>
            </a:r>
            <a:r>
              <a:rPr kumimoji="1" lang="en-US" altLang="ja-JP" dirty="0" smtClean="0"/>
              <a:t>DOM</a:t>
            </a:r>
            <a:r>
              <a:rPr kumimoji="1" lang="ja-JP" altLang="en-US" dirty="0" smtClean="0"/>
              <a:t>のスナップショットをとる</a:t>
            </a:r>
            <a:endParaRPr kumimoji="1" lang="en-US" altLang="ja-JP" dirty="0" smtClean="0"/>
          </a:p>
          <a:p>
            <a:pPr marL="914400" lvl="1" indent="-514350"/>
            <a:r>
              <a:rPr lang="ja-JP" altLang="en-US" dirty="0" smtClean="0"/>
              <a:t>サブルーチン</a:t>
            </a:r>
            <a:r>
              <a:rPr lang="ja-JP" altLang="en-US" dirty="0"/>
              <a:t>の</a:t>
            </a:r>
            <a:r>
              <a:rPr lang="ja-JP" altLang="en-US" dirty="0" smtClean="0"/>
              <a:t>候補に分ける</a:t>
            </a:r>
            <a:endParaRPr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サブルーチン候補から最終的に利用するものを選ぶ</a:t>
            </a:r>
            <a:endParaRPr kumimoji="1" lang="en-US" altLang="ja-JP" dirty="0" smtClean="0"/>
          </a:p>
          <a:p>
            <a:pPr marL="914400" lvl="1" indent="-514350"/>
            <a:r>
              <a:rPr lang="ja-JP" altLang="en-US" dirty="0"/>
              <a:t>共通</a:t>
            </a:r>
            <a:r>
              <a:rPr lang="ja-JP" altLang="en-US" dirty="0" smtClean="0"/>
              <a:t>部分から再利用可能なサブルーチンを抽出</a:t>
            </a:r>
            <a:endParaRPr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kumimoji="1" lang="ja-JP" altLang="en-US" dirty="0" smtClean="0"/>
              <a:t>テストケースの生成</a:t>
            </a:r>
            <a:endParaRPr kumimoji="1" lang="en-US" altLang="ja-JP" dirty="0" smtClean="0"/>
          </a:p>
          <a:p>
            <a:pPr marL="914400" lvl="1" indent="-514350"/>
            <a:r>
              <a:rPr lang="ja-JP" altLang="en-US" dirty="0" smtClean="0"/>
              <a:t>パラメータを変更して呼び出し可能なサブルーチンにする 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2015/7/28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806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手順</a:t>
            </a:r>
            <a:r>
              <a:rPr kumimoji="1" lang="en-US" altLang="ja-JP" dirty="0" smtClean="0"/>
              <a:t>1</a:t>
            </a:r>
            <a:r>
              <a:rPr kumimoji="1" lang="ja-JP" altLang="en-US" dirty="0" smtClean="0"/>
              <a:t>のアルゴリズム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サブルーチン候補の抽出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2015/7/28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6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147664"/>
            <a:ext cx="6480720" cy="4541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795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106688" cy="1143000"/>
          </a:xfrm>
        </p:spPr>
        <p:txBody>
          <a:bodyPr>
            <a:normAutofit fontScale="90000"/>
          </a:bodyPr>
          <a:lstStyle/>
          <a:p>
            <a:r>
              <a:rPr lang="ja-JP" altLang="en-US" dirty="0" smtClean="0"/>
              <a:t>手順２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のアルゴリズム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3259013" cy="4525963"/>
          </a:xfrm>
        </p:spPr>
        <p:txBody>
          <a:bodyPr/>
          <a:lstStyle/>
          <a:p>
            <a:r>
              <a:rPr kumimoji="1" lang="ja-JP" altLang="en-US" dirty="0" smtClean="0"/>
              <a:t>最終的に利用するサブルーチンの決定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2015/7/28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7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213" y="266700"/>
            <a:ext cx="5248275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147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評価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実際の</a:t>
            </a:r>
            <a:r>
              <a:rPr kumimoji="1" lang="en-US" altLang="ja-JP" dirty="0" smtClean="0"/>
              <a:t>OSS</a:t>
            </a:r>
            <a:r>
              <a:rPr kumimoji="1" lang="ja-JP" altLang="en-US" dirty="0" smtClean="0"/>
              <a:t>を対象に提案手法を適用してみる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2015/7/28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8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67" y="2564904"/>
            <a:ext cx="7254466" cy="2786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980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結果１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効率化</a:t>
            </a:r>
            <a:r>
              <a:rPr lang="ja-JP" altLang="en-US" dirty="0"/>
              <a:t>できたか</a:t>
            </a:r>
            <a:r>
              <a:rPr lang="ja-JP" altLang="en-US" dirty="0" smtClean="0"/>
              <a:t>？</a:t>
            </a:r>
            <a:endParaRPr lang="en-US" altLang="ja-JP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2015/7/28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9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69" y="2420888"/>
            <a:ext cx="7961863" cy="2808312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1403648" y="5445224"/>
            <a:ext cx="6336704" cy="11521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>
                <a:latin typeface="Meiryo UI" pitchFamily="50" charset="-128"/>
                <a:ea typeface="Meiryo UI" pitchFamily="50" charset="-128"/>
              </a:rPr>
              <a:t>総ステップ数</a:t>
            </a:r>
            <a:r>
              <a:rPr kumimoji="1" lang="en-US" altLang="ja-JP" sz="2400" dirty="0" smtClean="0">
                <a:latin typeface="Meiryo UI" pitchFamily="50" charset="-128"/>
                <a:ea typeface="Meiryo UI" pitchFamily="50" charset="-128"/>
              </a:rPr>
              <a:t>77%</a:t>
            </a:r>
            <a:r>
              <a:rPr kumimoji="1" lang="ja-JP" altLang="en-US" sz="2400" dirty="0" smtClean="0">
                <a:latin typeface="Meiryo UI" pitchFamily="50" charset="-128"/>
                <a:ea typeface="Meiryo UI" pitchFamily="50" charset="-128"/>
              </a:rPr>
              <a:t>削減（</a:t>
            </a:r>
            <a:r>
              <a:rPr kumimoji="1" lang="en-US" altLang="ja-JP" sz="2400" dirty="0" smtClean="0">
                <a:latin typeface="Meiryo UI" pitchFamily="50" charset="-128"/>
                <a:ea typeface="Meiryo UI" pitchFamily="50" charset="-128"/>
              </a:rPr>
              <a:t>1869</a:t>
            </a:r>
            <a:r>
              <a:rPr kumimoji="1" lang="ja-JP" altLang="en-US" sz="2400" dirty="0" smtClean="0">
                <a:latin typeface="Meiryo UI" pitchFamily="50" charset="-128"/>
                <a:ea typeface="Meiryo UI" pitchFamily="50" charset="-128"/>
              </a:rPr>
              <a:t>→</a:t>
            </a:r>
            <a:r>
              <a:rPr kumimoji="1" lang="en-US" altLang="ja-JP" sz="2400" dirty="0" smtClean="0">
                <a:latin typeface="Meiryo UI" pitchFamily="50" charset="-128"/>
                <a:ea typeface="Meiryo UI" pitchFamily="50" charset="-128"/>
              </a:rPr>
              <a:t>438</a:t>
            </a:r>
            <a:r>
              <a:rPr kumimoji="1" lang="ja-JP" altLang="en-US" sz="2400" dirty="0" smtClean="0">
                <a:latin typeface="Meiryo UI" pitchFamily="50" charset="-128"/>
                <a:ea typeface="Meiryo UI" pitchFamily="50" charset="-128"/>
              </a:rPr>
              <a:t>）</a:t>
            </a:r>
            <a:endParaRPr kumimoji="1" lang="en-US" altLang="ja-JP" sz="2400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r>
              <a:rPr lang="ja-JP" altLang="en-US" sz="2400" dirty="0" smtClean="0">
                <a:latin typeface="Meiryo UI" pitchFamily="50" charset="-128"/>
                <a:ea typeface="Meiryo UI" pitchFamily="50" charset="-128"/>
              </a:rPr>
              <a:t>平均</a:t>
            </a:r>
            <a:r>
              <a:rPr lang="en-US" altLang="ja-JP" sz="2400" dirty="0" smtClean="0">
                <a:latin typeface="Meiryo UI" pitchFamily="50" charset="-128"/>
                <a:ea typeface="Meiryo UI" pitchFamily="50" charset="-128"/>
              </a:rPr>
              <a:t>6~11</a:t>
            </a:r>
            <a:r>
              <a:rPr lang="ja-JP" altLang="en-US" sz="2400" dirty="0" smtClean="0">
                <a:latin typeface="Meiryo UI" pitchFamily="50" charset="-128"/>
                <a:ea typeface="Meiryo UI" pitchFamily="50" charset="-128"/>
              </a:rPr>
              <a:t>回利用されているサブルーチンができた</a:t>
            </a:r>
            <a:endParaRPr kumimoji="1" lang="ja-JP" altLang="en-US" sz="2400" dirty="0">
              <a:latin typeface="Meiryo UI" pitchFamily="50" charset="-128"/>
              <a:ea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8043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結果２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動的生成と静的生成の違い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2015/7/28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10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88" y="2204864"/>
            <a:ext cx="7416824" cy="3001413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1979712" y="5373216"/>
            <a:ext cx="5184576" cy="12241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 smtClean="0">
                <a:latin typeface="Meiryo UI" pitchFamily="50" charset="-128"/>
                <a:ea typeface="Meiryo UI" pitchFamily="50" charset="-128"/>
              </a:rPr>
              <a:t>動的生成のほうがうまくサブルーチンを作成できた</a:t>
            </a:r>
            <a:endParaRPr kumimoji="1" lang="ja-JP" altLang="en-US" sz="2800" dirty="0">
              <a:latin typeface="Meiryo UI" pitchFamily="50" charset="-128"/>
              <a:ea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50000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結果３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提案手法内のパラメータを変えるとどうなるか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2015/7/28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11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138" y="2060848"/>
            <a:ext cx="5419725" cy="4143375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1547664" y="5805264"/>
            <a:ext cx="6552728" cy="9087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 smtClean="0">
                <a:latin typeface="Meiryo UI" pitchFamily="50" charset="-128"/>
                <a:ea typeface="Meiryo UI" pitchFamily="50" charset="-128"/>
              </a:rPr>
              <a:t>動的生成では</a:t>
            </a:r>
            <a:r>
              <a:rPr kumimoji="1" lang="en-US" altLang="ja-JP" sz="2000" dirty="0" smtClean="0">
                <a:latin typeface="Meiryo UI" pitchFamily="50" charset="-128"/>
                <a:ea typeface="Meiryo UI" pitchFamily="50" charset="-128"/>
              </a:rPr>
              <a:t>0.7</a:t>
            </a:r>
            <a:r>
              <a:rPr kumimoji="1" lang="ja-JP" altLang="en-US" sz="2000" dirty="0" smtClean="0">
                <a:latin typeface="Meiryo UI" pitchFamily="50" charset="-128"/>
                <a:ea typeface="Meiryo UI" pitchFamily="50" charset="-128"/>
              </a:rPr>
              <a:t>くらいまではパラメータを増やすとスコアがあがる</a:t>
            </a:r>
            <a:endParaRPr kumimoji="1" lang="en-US" altLang="ja-JP" sz="2000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r>
              <a:rPr kumimoji="1" lang="ja-JP" altLang="en-US" sz="2000" dirty="0" smtClean="0">
                <a:latin typeface="Meiryo UI" pitchFamily="50" charset="-128"/>
                <a:ea typeface="Meiryo UI" pitchFamily="50" charset="-128"/>
              </a:rPr>
              <a:t>静的生成ではパラメータによって不安定な場合がある</a:t>
            </a:r>
            <a:endParaRPr kumimoji="1" lang="ja-JP" altLang="en-US" sz="2000" dirty="0">
              <a:latin typeface="Meiryo UI" pitchFamily="50" charset="-128"/>
              <a:ea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25636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GUI</a:t>
            </a:r>
            <a:r>
              <a:rPr kumimoji="1" lang="ja-JP" altLang="en-US" dirty="0" smtClean="0"/>
              <a:t>テストのテストケース修正を容易にするためにモジュール化する手法を提案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テストケース</a:t>
            </a:r>
            <a:r>
              <a:rPr lang="ja-JP" altLang="en-US" dirty="0" smtClean="0"/>
              <a:t>を入力すると自動で最適化してくれる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サブルーチンによって共通化し，ステップ数を減らす</a:t>
            </a:r>
            <a:endParaRPr lang="en-US" altLang="ja-JP" dirty="0" smtClean="0"/>
          </a:p>
          <a:p>
            <a:pPr lvl="1"/>
            <a:r>
              <a:rPr lang="ja-JP" altLang="en-US" dirty="0"/>
              <a:t>ステップ</a:t>
            </a:r>
            <a:r>
              <a:rPr lang="ja-JP" altLang="en-US" dirty="0" smtClean="0"/>
              <a:t>数</a:t>
            </a:r>
            <a:r>
              <a:rPr lang="en-US" altLang="ja-JP" dirty="0" smtClean="0"/>
              <a:t>77%</a:t>
            </a:r>
            <a:r>
              <a:rPr lang="ja-JP" altLang="en-US" dirty="0" smtClean="0"/>
              <a:t>削減</a:t>
            </a:r>
            <a:endParaRPr lang="en-US" altLang="ja-JP" dirty="0" smtClean="0"/>
          </a:p>
          <a:p>
            <a:pPr lvl="1"/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2015/7/28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0839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所感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アルゴリズムが難解（理解力不足）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評価が難解（理解力不足）</a:t>
            </a:r>
            <a:endParaRPr kumimoji="1" lang="en-US" altLang="ja-JP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2015/7/28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000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kumimoji="1" dirty="0">
            <a:latin typeface="Meiryo UI" pitchFamily="50" charset="-128"/>
            <a:ea typeface="Meiryo UI" pitchFamily="50" charset="-128"/>
          </a:defRPr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txDef>
      <a:spPr>
        <a:noFill/>
      </a:spPr>
      <a:bodyPr wrap="square" rtlCol="0">
        <a:spAutoFit/>
      </a:bodyPr>
      <a:lstStyle>
        <a:defPPr>
          <a:defRPr kumimoji="1" dirty="0">
            <a:latin typeface="メイリオ" pitchFamily="50" charset="-128"/>
            <a:ea typeface="メイリオ" pitchFamily="50" charset="-12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153</TotalTime>
  <Words>334</Words>
  <Application>Microsoft Office PowerPoint</Application>
  <PresentationFormat>画面に合わせる (4:3)</PresentationFormat>
  <Paragraphs>69</Paragraphs>
  <Slides>13</Slides>
  <Notes>0</Notes>
  <HiddenSlides>2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4" baseType="lpstr">
      <vt:lpstr>blank</vt:lpstr>
      <vt:lpstr>PowerPoint プレゼンテーション</vt:lpstr>
      <vt:lpstr>はじめに</vt:lpstr>
      <vt:lpstr>問題</vt:lpstr>
      <vt:lpstr>DOM解析</vt:lpstr>
      <vt:lpstr>DOM解析によるテストケース生成 の手順</vt:lpstr>
      <vt:lpstr>手順1のアルゴリズム</vt:lpstr>
      <vt:lpstr>手順２ のアルゴリズム</vt:lpstr>
      <vt:lpstr>評価</vt:lpstr>
      <vt:lpstr>結果１</vt:lpstr>
      <vt:lpstr>結果２</vt:lpstr>
      <vt:lpstr>結果３</vt:lpstr>
      <vt:lpstr>まとめ</vt:lpstr>
      <vt:lpstr>所感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Hayato Yoshiyuki</dc:creator>
  <cp:lastModifiedBy>Hayato Yoshiyuki</cp:lastModifiedBy>
  <cp:revision>12</cp:revision>
  <dcterms:created xsi:type="dcterms:W3CDTF">2015-07-28T03:13:05Z</dcterms:created>
  <dcterms:modified xsi:type="dcterms:W3CDTF">2015-07-28T05:46:20Z</dcterms:modified>
</cp:coreProperties>
</file>