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6" r:id="rId3"/>
    <p:sldId id="257" r:id="rId4"/>
    <p:sldId id="259" r:id="rId5"/>
    <p:sldId id="260" r:id="rId6"/>
    <p:sldId id="261" r:id="rId7"/>
    <p:sldId id="262" r:id="rId8"/>
    <p:sldId id="263" r:id="rId9"/>
    <p:sldId id="264" r:id="rId10"/>
    <p:sldId id="265" r:id="rId11"/>
    <p:sldId id="266" r:id="rId12"/>
    <p:sldId id="268" r:id="rId13"/>
    <p:sldId id="269" r:id="rId14"/>
    <p:sldId id="270" r:id="rId15"/>
    <p:sldId id="271" r:id="rId16"/>
    <p:sldId id="272" r:id="rId17"/>
    <p:sldId id="274" r:id="rId18"/>
    <p:sldId id="277" r:id="rId19"/>
    <p:sldId id="278" r:id="rId20"/>
    <p:sldId id="273" r:id="rId21"/>
    <p:sldId id="267" r:id="rId22"/>
    <p:sldId id="275" r:id="rId23"/>
    <p:sldId id="276" r:id="rId24"/>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3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279525" y="1600200"/>
            <a:ext cx="7085013" cy="1066800"/>
          </a:xfrm>
        </p:spPr>
        <p:txBody>
          <a:bodyPr/>
          <a:lstStyle>
            <a:lvl1pPr>
              <a:defRPr/>
            </a:lvl1pPr>
          </a:lstStyle>
          <a:p>
            <a:pPr lvl="0"/>
            <a:r>
              <a:rPr lang="ja-JP" altLang="en-US" noProof="0" smtClean="0"/>
              <a:t>マスター タイトルの書式設定</a:t>
            </a:r>
          </a:p>
        </p:txBody>
      </p:sp>
      <p:sp>
        <p:nvSpPr>
          <p:cNvPr id="3075" name="Rectangle 3"/>
          <p:cNvSpPr>
            <a:spLocks noGrp="1" noChangeArrowheads="1"/>
          </p:cNvSpPr>
          <p:nvPr>
            <p:ph type="subTitle" idx="1"/>
          </p:nvPr>
        </p:nvSpPr>
        <p:spPr>
          <a:xfrm>
            <a:off x="1279525" y="2819400"/>
            <a:ext cx="5256213" cy="1143000"/>
          </a:xfrm>
        </p:spPr>
        <p:txBody>
          <a:bodyPr/>
          <a:lstStyle>
            <a:lvl1pPr marL="0" indent="0">
              <a:buFontTx/>
              <a:buNone/>
              <a:defRPr/>
            </a:lvl1pPr>
          </a:lstStyle>
          <a:p>
            <a:pPr lvl="0"/>
            <a:r>
              <a:rPr lang="ja-JP" altLang="en-US" noProof="0" smtClean="0"/>
              <a:t>マスター サブタイトルの書式設定</a:t>
            </a:r>
          </a:p>
        </p:txBody>
      </p:sp>
      <p:sp>
        <p:nvSpPr>
          <p:cNvPr id="3076" name="Rectangle 4"/>
          <p:cNvSpPr>
            <a:spLocks noGrp="1" noChangeArrowheads="1"/>
          </p:cNvSpPr>
          <p:nvPr>
            <p:ph type="dt" sz="half" idx="2"/>
          </p:nvPr>
        </p:nvSpPr>
        <p:spPr/>
        <p:txBody>
          <a:bodyPr/>
          <a:lstStyle>
            <a:lvl1pPr>
              <a:defRPr/>
            </a:lvl1pPr>
          </a:lstStyle>
          <a:p>
            <a:fld id="{402D1704-4B73-4F98-A8B7-9FCC013C7FE7}" type="datetimeFigureOut">
              <a:rPr kumimoji="1" lang="ja-JP" altLang="en-US" smtClean="0"/>
              <a:t>2013/11/8</a:t>
            </a:fld>
            <a:endParaRPr kumimoji="1" lang="ja-JP" altLang="en-US"/>
          </a:p>
        </p:txBody>
      </p:sp>
      <p:sp>
        <p:nvSpPr>
          <p:cNvPr id="3077" name="Rectangle 5"/>
          <p:cNvSpPr>
            <a:spLocks noGrp="1" noChangeArrowheads="1"/>
          </p:cNvSpPr>
          <p:nvPr>
            <p:ph type="ftr" sz="quarter" idx="3"/>
          </p:nvPr>
        </p:nvSpPr>
        <p:spPr/>
        <p:txBody>
          <a:bodyPr/>
          <a:lstStyle>
            <a:lvl1pPr>
              <a:defRPr/>
            </a:lvl1pPr>
          </a:lstStyle>
          <a:p>
            <a:endParaRPr kumimoji="1" lang="ja-JP" altLang="en-US"/>
          </a:p>
        </p:txBody>
      </p:sp>
      <p:sp>
        <p:nvSpPr>
          <p:cNvPr id="3078" name="Rectangle 6"/>
          <p:cNvSpPr>
            <a:spLocks noGrp="1" noChangeArrowheads="1"/>
          </p:cNvSpPr>
          <p:nvPr>
            <p:ph type="sldNum" sz="quarter" idx="4"/>
          </p:nvPr>
        </p:nvSpPr>
        <p:spPr/>
        <p:txBody>
          <a:bodyPr/>
          <a:lstStyle>
            <a:lvl1pPr>
              <a:defRPr/>
            </a:lvl1pPr>
          </a:lstStyle>
          <a:p>
            <a:fld id="{E60EE76F-6338-44F3-B4EA-706AE1446824}"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fld id="{402D1704-4B73-4F98-A8B7-9FCC013C7FE7}" type="datetimeFigureOut">
              <a:rPr kumimoji="1" lang="ja-JP" altLang="en-US" smtClean="0"/>
              <a:t>2013/11/8</a:t>
            </a:fld>
            <a:endParaRPr kumimoji="1" lang="ja-JP" altLang="en-US"/>
          </a:p>
        </p:txBody>
      </p:sp>
      <p:sp>
        <p:nvSpPr>
          <p:cNvPr id="5" name="フッター プレースホルダー 4"/>
          <p:cNvSpPr>
            <a:spLocks noGrp="1"/>
          </p:cNvSpPr>
          <p:nvPr>
            <p:ph type="ftr" sz="quarter" idx="11"/>
          </p:nvPr>
        </p:nvSpPr>
        <p:spPr/>
        <p:txBody>
          <a:bodyPr/>
          <a:lstStyle>
            <a:lvl1pPr>
              <a:defRPr/>
            </a:lvl1pPr>
          </a:lstStyle>
          <a:p>
            <a:endParaRPr kumimoji="1" lang="ja-JP" altLang="en-US"/>
          </a:p>
        </p:txBody>
      </p:sp>
      <p:sp>
        <p:nvSpPr>
          <p:cNvPr id="6" name="スライド番号プレースホルダー 5"/>
          <p:cNvSpPr>
            <a:spLocks noGrp="1"/>
          </p:cNvSpPr>
          <p:nvPr>
            <p:ph type="sldNum" sz="quarter" idx="12"/>
          </p:nvPr>
        </p:nvSpPr>
        <p:spPr/>
        <p:txBody>
          <a:bodyPr/>
          <a:lstStyle>
            <a:lvl1pPr>
              <a:defRPr/>
            </a:lvl1pPr>
          </a:lstStyle>
          <a:p>
            <a:fld id="{E60EE76F-6338-44F3-B4EA-706AE1446824}" type="slidenum">
              <a:rPr kumimoji="1" lang="ja-JP" altLang="en-US" smtClean="0"/>
              <a:t>‹#›</a:t>
            </a:fld>
            <a:endParaRPr kumimoji="1" lang="ja-JP" altLang="en-US"/>
          </a:p>
        </p:txBody>
      </p:sp>
    </p:spTree>
    <p:extLst>
      <p:ext uri="{BB962C8B-B14F-4D97-AF65-F5344CB8AC3E}">
        <p14:creationId xmlns:p14="http://schemas.microsoft.com/office/powerpoint/2010/main" val="3338149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マスター テキストの書式設定</a:t>
            </a:r>
          </a:p>
        </p:txBody>
      </p:sp>
      <p:sp>
        <p:nvSpPr>
          <p:cNvPr id="4" name="日付プレースホルダー 3"/>
          <p:cNvSpPr>
            <a:spLocks noGrp="1"/>
          </p:cNvSpPr>
          <p:nvPr>
            <p:ph type="dt" sz="half" idx="10"/>
          </p:nvPr>
        </p:nvSpPr>
        <p:spPr/>
        <p:txBody>
          <a:bodyPr/>
          <a:lstStyle>
            <a:lvl1pPr>
              <a:defRPr/>
            </a:lvl1pPr>
          </a:lstStyle>
          <a:p>
            <a:fld id="{402D1704-4B73-4F98-A8B7-9FCC013C7FE7}" type="datetimeFigureOut">
              <a:rPr kumimoji="1" lang="ja-JP" altLang="en-US" smtClean="0"/>
              <a:t>2013/11/8</a:t>
            </a:fld>
            <a:endParaRPr kumimoji="1" lang="ja-JP" altLang="en-US"/>
          </a:p>
        </p:txBody>
      </p:sp>
      <p:sp>
        <p:nvSpPr>
          <p:cNvPr id="5" name="フッター プレースホルダー 4"/>
          <p:cNvSpPr>
            <a:spLocks noGrp="1"/>
          </p:cNvSpPr>
          <p:nvPr>
            <p:ph type="ftr" sz="quarter" idx="11"/>
          </p:nvPr>
        </p:nvSpPr>
        <p:spPr/>
        <p:txBody>
          <a:bodyPr/>
          <a:lstStyle>
            <a:lvl1pPr>
              <a:defRPr/>
            </a:lvl1pPr>
          </a:lstStyle>
          <a:p>
            <a:endParaRPr kumimoji="1" lang="ja-JP" altLang="en-US"/>
          </a:p>
        </p:txBody>
      </p:sp>
      <p:sp>
        <p:nvSpPr>
          <p:cNvPr id="6" name="スライド番号プレースホルダー 5"/>
          <p:cNvSpPr>
            <a:spLocks noGrp="1"/>
          </p:cNvSpPr>
          <p:nvPr>
            <p:ph type="sldNum" sz="quarter" idx="12"/>
          </p:nvPr>
        </p:nvSpPr>
        <p:spPr/>
        <p:txBody>
          <a:bodyPr/>
          <a:lstStyle>
            <a:lvl1pPr>
              <a:defRPr/>
            </a:lvl1pPr>
          </a:lstStyle>
          <a:p>
            <a:fld id="{E60EE76F-6338-44F3-B4EA-706AE1446824}" type="slidenum">
              <a:rPr kumimoji="1" lang="ja-JP" altLang="en-US" smtClean="0"/>
              <a:t>‹#›</a:t>
            </a:fld>
            <a:endParaRPr kumimoji="1" lang="ja-JP" altLang="en-US"/>
          </a:p>
        </p:txBody>
      </p:sp>
    </p:spTree>
    <p:extLst>
      <p:ext uri="{BB962C8B-B14F-4D97-AF65-F5344CB8AC3E}">
        <p14:creationId xmlns:p14="http://schemas.microsoft.com/office/powerpoint/2010/main" val="36767786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1279525" y="1600200"/>
            <a:ext cx="25527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3984625" y="1600200"/>
            <a:ext cx="25527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ー 4"/>
          <p:cNvSpPr>
            <a:spLocks noGrp="1"/>
          </p:cNvSpPr>
          <p:nvPr>
            <p:ph type="dt" sz="half" idx="10"/>
          </p:nvPr>
        </p:nvSpPr>
        <p:spPr/>
        <p:txBody>
          <a:bodyPr/>
          <a:lstStyle>
            <a:lvl1pPr>
              <a:defRPr/>
            </a:lvl1pPr>
          </a:lstStyle>
          <a:p>
            <a:fld id="{402D1704-4B73-4F98-A8B7-9FCC013C7FE7}" type="datetimeFigureOut">
              <a:rPr kumimoji="1" lang="ja-JP" altLang="en-US" smtClean="0"/>
              <a:t>2013/11/8</a:t>
            </a:fld>
            <a:endParaRPr kumimoji="1" lang="ja-JP" altLang="en-US"/>
          </a:p>
        </p:txBody>
      </p:sp>
      <p:sp>
        <p:nvSpPr>
          <p:cNvPr id="6" name="フッター プレースホルダー 5"/>
          <p:cNvSpPr>
            <a:spLocks noGrp="1"/>
          </p:cNvSpPr>
          <p:nvPr>
            <p:ph type="ftr" sz="quarter" idx="11"/>
          </p:nvPr>
        </p:nvSpPr>
        <p:spPr/>
        <p:txBody>
          <a:bodyPr/>
          <a:lstStyle>
            <a:lvl1pPr>
              <a:defRPr/>
            </a:lvl1pPr>
          </a:lstStyle>
          <a:p>
            <a:endParaRPr kumimoji="1" lang="ja-JP" altLang="en-US"/>
          </a:p>
        </p:txBody>
      </p:sp>
      <p:sp>
        <p:nvSpPr>
          <p:cNvPr id="7" name="スライド番号プレースホルダー 6"/>
          <p:cNvSpPr>
            <a:spLocks noGrp="1"/>
          </p:cNvSpPr>
          <p:nvPr>
            <p:ph type="sldNum" sz="quarter" idx="12"/>
          </p:nvPr>
        </p:nvSpPr>
        <p:spPr/>
        <p:txBody>
          <a:bodyPr/>
          <a:lstStyle>
            <a:lvl1pPr>
              <a:defRPr/>
            </a:lvl1pPr>
          </a:lstStyle>
          <a:p>
            <a:fld id="{E60EE76F-6338-44F3-B4EA-706AE1446824}" type="slidenum">
              <a:rPr kumimoji="1" lang="ja-JP" altLang="en-US" smtClean="0"/>
              <a:t>‹#›</a:t>
            </a:fld>
            <a:endParaRPr kumimoji="1" lang="ja-JP" altLang="en-US"/>
          </a:p>
        </p:txBody>
      </p:sp>
    </p:spTree>
    <p:extLst>
      <p:ext uri="{BB962C8B-B14F-4D97-AF65-F5344CB8AC3E}">
        <p14:creationId xmlns:p14="http://schemas.microsoft.com/office/powerpoint/2010/main" val="23825127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ー 6"/>
          <p:cNvSpPr>
            <a:spLocks noGrp="1"/>
          </p:cNvSpPr>
          <p:nvPr>
            <p:ph type="dt" sz="half" idx="10"/>
          </p:nvPr>
        </p:nvSpPr>
        <p:spPr/>
        <p:txBody>
          <a:bodyPr/>
          <a:lstStyle>
            <a:lvl1pPr>
              <a:defRPr/>
            </a:lvl1pPr>
          </a:lstStyle>
          <a:p>
            <a:fld id="{402D1704-4B73-4F98-A8B7-9FCC013C7FE7}" type="datetimeFigureOut">
              <a:rPr kumimoji="1" lang="ja-JP" altLang="en-US" smtClean="0"/>
              <a:t>2013/11/8</a:t>
            </a:fld>
            <a:endParaRPr kumimoji="1" lang="ja-JP" altLang="en-US"/>
          </a:p>
        </p:txBody>
      </p:sp>
      <p:sp>
        <p:nvSpPr>
          <p:cNvPr id="8" name="フッター プレースホルダー 7"/>
          <p:cNvSpPr>
            <a:spLocks noGrp="1"/>
          </p:cNvSpPr>
          <p:nvPr>
            <p:ph type="ftr" sz="quarter" idx="11"/>
          </p:nvPr>
        </p:nvSpPr>
        <p:spPr/>
        <p:txBody>
          <a:bodyPr/>
          <a:lstStyle>
            <a:lvl1pPr>
              <a:defRPr/>
            </a:lvl1pPr>
          </a:lstStyle>
          <a:p>
            <a:endParaRPr kumimoji="1" lang="ja-JP" altLang="en-US"/>
          </a:p>
        </p:txBody>
      </p:sp>
      <p:sp>
        <p:nvSpPr>
          <p:cNvPr id="9" name="スライド番号プレースホルダー 8"/>
          <p:cNvSpPr>
            <a:spLocks noGrp="1"/>
          </p:cNvSpPr>
          <p:nvPr>
            <p:ph type="sldNum" sz="quarter" idx="12"/>
          </p:nvPr>
        </p:nvSpPr>
        <p:spPr/>
        <p:txBody>
          <a:bodyPr/>
          <a:lstStyle>
            <a:lvl1pPr>
              <a:defRPr/>
            </a:lvl1pPr>
          </a:lstStyle>
          <a:p>
            <a:fld id="{E60EE76F-6338-44F3-B4EA-706AE1446824}" type="slidenum">
              <a:rPr kumimoji="1" lang="ja-JP" altLang="en-US" smtClean="0"/>
              <a:t>‹#›</a:t>
            </a:fld>
            <a:endParaRPr kumimoji="1" lang="ja-JP" altLang="en-US"/>
          </a:p>
        </p:txBody>
      </p:sp>
    </p:spTree>
    <p:extLst>
      <p:ext uri="{BB962C8B-B14F-4D97-AF65-F5344CB8AC3E}">
        <p14:creationId xmlns:p14="http://schemas.microsoft.com/office/powerpoint/2010/main" val="877512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日付プレースホルダー 2"/>
          <p:cNvSpPr>
            <a:spLocks noGrp="1"/>
          </p:cNvSpPr>
          <p:nvPr>
            <p:ph type="dt" sz="half" idx="10"/>
          </p:nvPr>
        </p:nvSpPr>
        <p:spPr/>
        <p:txBody>
          <a:bodyPr/>
          <a:lstStyle>
            <a:lvl1pPr>
              <a:defRPr/>
            </a:lvl1pPr>
          </a:lstStyle>
          <a:p>
            <a:fld id="{402D1704-4B73-4F98-A8B7-9FCC013C7FE7}" type="datetimeFigureOut">
              <a:rPr kumimoji="1" lang="ja-JP" altLang="en-US" smtClean="0"/>
              <a:t>2013/11/8</a:t>
            </a:fld>
            <a:endParaRPr kumimoji="1" lang="ja-JP" altLang="en-US"/>
          </a:p>
        </p:txBody>
      </p:sp>
      <p:sp>
        <p:nvSpPr>
          <p:cNvPr id="4" name="フッター プレースホルダー 3"/>
          <p:cNvSpPr>
            <a:spLocks noGrp="1"/>
          </p:cNvSpPr>
          <p:nvPr>
            <p:ph type="ftr" sz="quarter" idx="11"/>
          </p:nvPr>
        </p:nvSpPr>
        <p:spPr/>
        <p:txBody>
          <a:bodyPr/>
          <a:lstStyle>
            <a:lvl1pPr>
              <a:defRPr/>
            </a:lvl1pPr>
          </a:lstStyle>
          <a:p>
            <a:endParaRPr kumimoji="1" lang="ja-JP" altLang="en-US"/>
          </a:p>
        </p:txBody>
      </p:sp>
      <p:sp>
        <p:nvSpPr>
          <p:cNvPr id="5" name="スライド番号プレースホルダー 4"/>
          <p:cNvSpPr>
            <a:spLocks noGrp="1"/>
          </p:cNvSpPr>
          <p:nvPr>
            <p:ph type="sldNum" sz="quarter" idx="12"/>
          </p:nvPr>
        </p:nvSpPr>
        <p:spPr/>
        <p:txBody>
          <a:bodyPr/>
          <a:lstStyle>
            <a:lvl1pPr>
              <a:defRPr/>
            </a:lvl1pPr>
          </a:lstStyle>
          <a:p>
            <a:fld id="{E60EE76F-6338-44F3-B4EA-706AE1446824}" type="slidenum">
              <a:rPr kumimoji="1" lang="ja-JP" altLang="en-US" smtClean="0"/>
              <a:t>‹#›</a:t>
            </a:fld>
            <a:endParaRPr kumimoji="1" lang="ja-JP" altLang="en-US"/>
          </a:p>
        </p:txBody>
      </p:sp>
    </p:spTree>
    <p:extLst>
      <p:ext uri="{BB962C8B-B14F-4D97-AF65-F5344CB8AC3E}">
        <p14:creationId xmlns:p14="http://schemas.microsoft.com/office/powerpoint/2010/main" val="118249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lvl1pPr>
              <a:defRPr/>
            </a:lvl1pPr>
          </a:lstStyle>
          <a:p>
            <a:fld id="{402D1704-4B73-4F98-A8B7-9FCC013C7FE7}" type="datetimeFigureOut">
              <a:rPr kumimoji="1" lang="ja-JP" altLang="en-US" smtClean="0"/>
              <a:t>2013/11/8</a:t>
            </a:fld>
            <a:endParaRPr kumimoji="1" lang="ja-JP" altLang="en-US"/>
          </a:p>
        </p:txBody>
      </p:sp>
      <p:sp>
        <p:nvSpPr>
          <p:cNvPr id="3" name="フッター プレースホルダー 2"/>
          <p:cNvSpPr>
            <a:spLocks noGrp="1"/>
          </p:cNvSpPr>
          <p:nvPr>
            <p:ph type="ftr" sz="quarter" idx="11"/>
          </p:nvPr>
        </p:nvSpPr>
        <p:spPr/>
        <p:txBody>
          <a:bodyPr/>
          <a:lstStyle>
            <a:lvl1pPr>
              <a:defRPr/>
            </a:lvl1pPr>
          </a:lstStyle>
          <a:p>
            <a:endParaRPr kumimoji="1" lang="ja-JP" altLang="en-US"/>
          </a:p>
        </p:txBody>
      </p:sp>
      <p:sp>
        <p:nvSpPr>
          <p:cNvPr id="4" name="スライド番号プレースホルダー 3"/>
          <p:cNvSpPr>
            <a:spLocks noGrp="1"/>
          </p:cNvSpPr>
          <p:nvPr>
            <p:ph type="sldNum" sz="quarter" idx="12"/>
          </p:nvPr>
        </p:nvSpPr>
        <p:spPr/>
        <p:txBody>
          <a:bodyPr/>
          <a:lstStyle>
            <a:lvl1pPr>
              <a:defRPr/>
            </a:lvl1pPr>
          </a:lstStyle>
          <a:p>
            <a:fld id="{E60EE76F-6338-44F3-B4EA-706AE1446824}" type="slidenum">
              <a:rPr kumimoji="1" lang="ja-JP" altLang="en-US" smtClean="0"/>
              <a:t>‹#›</a:t>
            </a:fld>
            <a:endParaRPr kumimoji="1" lang="ja-JP" altLang="en-US"/>
          </a:p>
        </p:txBody>
      </p:sp>
    </p:spTree>
    <p:extLst>
      <p:ext uri="{BB962C8B-B14F-4D97-AF65-F5344CB8AC3E}">
        <p14:creationId xmlns:p14="http://schemas.microsoft.com/office/powerpoint/2010/main" val="3247984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日付プレースホルダー 4"/>
          <p:cNvSpPr>
            <a:spLocks noGrp="1"/>
          </p:cNvSpPr>
          <p:nvPr>
            <p:ph type="dt" sz="half" idx="10"/>
          </p:nvPr>
        </p:nvSpPr>
        <p:spPr/>
        <p:txBody>
          <a:bodyPr/>
          <a:lstStyle>
            <a:lvl1pPr>
              <a:defRPr/>
            </a:lvl1pPr>
          </a:lstStyle>
          <a:p>
            <a:fld id="{402D1704-4B73-4F98-A8B7-9FCC013C7FE7}" type="datetimeFigureOut">
              <a:rPr kumimoji="1" lang="ja-JP" altLang="en-US" smtClean="0"/>
              <a:t>2013/11/8</a:t>
            </a:fld>
            <a:endParaRPr kumimoji="1" lang="ja-JP" altLang="en-US"/>
          </a:p>
        </p:txBody>
      </p:sp>
      <p:sp>
        <p:nvSpPr>
          <p:cNvPr id="6" name="フッター プレースホルダー 5"/>
          <p:cNvSpPr>
            <a:spLocks noGrp="1"/>
          </p:cNvSpPr>
          <p:nvPr>
            <p:ph type="ftr" sz="quarter" idx="11"/>
          </p:nvPr>
        </p:nvSpPr>
        <p:spPr/>
        <p:txBody>
          <a:bodyPr/>
          <a:lstStyle>
            <a:lvl1pPr>
              <a:defRPr/>
            </a:lvl1pPr>
          </a:lstStyle>
          <a:p>
            <a:endParaRPr kumimoji="1" lang="ja-JP" altLang="en-US"/>
          </a:p>
        </p:txBody>
      </p:sp>
      <p:sp>
        <p:nvSpPr>
          <p:cNvPr id="7" name="スライド番号プレースホルダー 6"/>
          <p:cNvSpPr>
            <a:spLocks noGrp="1"/>
          </p:cNvSpPr>
          <p:nvPr>
            <p:ph type="sldNum" sz="quarter" idx="12"/>
          </p:nvPr>
        </p:nvSpPr>
        <p:spPr/>
        <p:txBody>
          <a:bodyPr/>
          <a:lstStyle>
            <a:lvl1pPr>
              <a:defRPr/>
            </a:lvl1pPr>
          </a:lstStyle>
          <a:p>
            <a:fld id="{E60EE76F-6338-44F3-B4EA-706AE1446824}" type="slidenum">
              <a:rPr kumimoji="1" lang="ja-JP" altLang="en-US" smtClean="0"/>
              <a:t>‹#›</a:t>
            </a:fld>
            <a:endParaRPr kumimoji="1" lang="ja-JP" altLang="en-US"/>
          </a:p>
        </p:txBody>
      </p:sp>
    </p:spTree>
    <p:extLst>
      <p:ext uri="{BB962C8B-B14F-4D97-AF65-F5344CB8AC3E}">
        <p14:creationId xmlns:p14="http://schemas.microsoft.com/office/powerpoint/2010/main" val="3150747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日付プレースホルダー 4"/>
          <p:cNvSpPr>
            <a:spLocks noGrp="1"/>
          </p:cNvSpPr>
          <p:nvPr>
            <p:ph type="dt" sz="half" idx="10"/>
          </p:nvPr>
        </p:nvSpPr>
        <p:spPr/>
        <p:txBody>
          <a:bodyPr/>
          <a:lstStyle>
            <a:lvl1pPr>
              <a:defRPr/>
            </a:lvl1pPr>
          </a:lstStyle>
          <a:p>
            <a:fld id="{402D1704-4B73-4F98-A8B7-9FCC013C7FE7}" type="datetimeFigureOut">
              <a:rPr kumimoji="1" lang="ja-JP" altLang="en-US" smtClean="0"/>
              <a:t>2013/11/8</a:t>
            </a:fld>
            <a:endParaRPr kumimoji="1" lang="ja-JP" altLang="en-US"/>
          </a:p>
        </p:txBody>
      </p:sp>
      <p:sp>
        <p:nvSpPr>
          <p:cNvPr id="6" name="フッター プレースホルダー 5"/>
          <p:cNvSpPr>
            <a:spLocks noGrp="1"/>
          </p:cNvSpPr>
          <p:nvPr>
            <p:ph type="ftr" sz="quarter" idx="11"/>
          </p:nvPr>
        </p:nvSpPr>
        <p:spPr/>
        <p:txBody>
          <a:bodyPr/>
          <a:lstStyle>
            <a:lvl1pPr>
              <a:defRPr/>
            </a:lvl1pPr>
          </a:lstStyle>
          <a:p>
            <a:endParaRPr kumimoji="1" lang="ja-JP" altLang="en-US"/>
          </a:p>
        </p:txBody>
      </p:sp>
      <p:sp>
        <p:nvSpPr>
          <p:cNvPr id="7" name="スライド番号プレースホルダー 6"/>
          <p:cNvSpPr>
            <a:spLocks noGrp="1"/>
          </p:cNvSpPr>
          <p:nvPr>
            <p:ph type="sldNum" sz="quarter" idx="12"/>
          </p:nvPr>
        </p:nvSpPr>
        <p:spPr/>
        <p:txBody>
          <a:bodyPr/>
          <a:lstStyle>
            <a:lvl1pPr>
              <a:defRPr/>
            </a:lvl1pPr>
          </a:lstStyle>
          <a:p>
            <a:fld id="{E60EE76F-6338-44F3-B4EA-706AE1446824}" type="slidenum">
              <a:rPr kumimoji="1" lang="ja-JP" altLang="en-US" smtClean="0"/>
              <a:t>‹#›</a:t>
            </a:fld>
            <a:endParaRPr kumimoji="1" lang="ja-JP" altLang="en-US"/>
          </a:p>
        </p:txBody>
      </p:sp>
    </p:spTree>
    <p:extLst>
      <p:ext uri="{BB962C8B-B14F-4D97-AF65-F5344CB8AC3E}">
        <p14:creationId xmlns:p14="http://schemas.microsoft.com/office/powerpoint/2010/main" val="31050418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fld id="{402D1704-4B73-4F98-A8B7-9FCC013C7FE7}" type="datetimeFigureOut">
              <a:rPr kumimoji="1" lang="ja-JP" altLang="en-US" smtClean="0"/>
              <a:t>2013/11/8</a:t>
            </a:fld>
            <a:endParaRPr kumimoji="1" lang="ja-JP" altLang="en-US"/>
          </a:p>
        </p:txBody>
      </p:sp>
      <p:sp>
        <p:nvSpPr>
          <p:cNvPr id="5" name="フッター プレースホルダー 4"/>
          <p:cNvSpPr>
            <a:spLocks noGrp="1"/>
          </p:cNvSpPr>
          <p:nvPr>
            <p:ph type="ftr" sz="quarter" idx="11"/>
          </p:nvPr>
        </p:nvSpPr>
        <p:spPr/>
        <p:txBody>
          <a:bodyPr/>
          <a:lstStyle>
            <a:lvl1pPr>
              <a:defRPr/>
            </a:lvl1pPr>
          </a:lstStyle>
          <a:p>
            <a:endParaRPr kumimoji="1" lang="ja-JP" altLang="en-US"/>
          </a:p>
        </p:txBody>
      </p:sp>
      <p:sp>
        <p:nvSpPr>
          <p:cNvPr id="6" name="スライド番号プレースホルダー 5"/>
          <p:cNvSpPr>
            <a:spLocks noGrp="1"/>
          </p:cNvSpPr>
          <p:nvPr>
            <p:ph type="sldNum" sz="quarter" idx="12"/>
          </p:nvPr>
        </p:nvSpPr>
        <p:spPr/>
        <p:txBody>
          <a:bodyPr/>
          <a:lstStyle>
            <a:lvl1pPr>
              <a:defRPr/>
            </a:lvl1pPr>
          </a:lstStyle>
          <a:p>
            <a:fld id="{E60EE76F-6338-44F3-B4EA-706AE1446824}" type="slidenum">
              <a:rPr kumimoji="1" lang="ja-JP" altLang="en-US" smtClean="0"/>
              <a:t>‹#›</a:t>
            </a:fld>
            <a:endParaRPr kumimoji="1" lang="ja-JP" altLang="en-US"/>
          </a:p>
        </p:txBody>
      </p:sp>
    </p:spTree>
    <p:extLst>
      <p:ext uri="{BB962C8B-B14F-4D97-AF65-F5344CB8AC3E}">
        <p14:creationId xmlns:p14="http://schemas.microsoft.com/office/powerpoint/2010/main" val="8154658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94475" y="685800"/>
            <a:ext cx="1771650" cy="5440363"/>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1279525" y="685800"/>
            <a:ext cx="5162550" cy="5440363"/>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fld id="{402D1704-4B73-4F98-A8B7-9FCC013C7FE7}" type="datetimeFigureOut">
              <a:rPr kumimoji="1" lang="ja-JP" altLang="en-US" smtClean="0"/>
              <a:t>2013/11/8</a:t>
            </a:fld>
            <a:endParaRPr kumimoji="1" lang="ja-JP" altLang="en-US"/>
          </a:p>
        </p:txBody>
      </p:sp>
      <p:sp>
        <p:nvSpPr>
          <p:cNvPr id="5" name="フッター プレースホルダー 4"/>
          <p:cNvSpPr>
            <a:spLocks noGrp="1"/>
          </p:cNvSpPr>
          <p:nvPr>
            <p:ph type="ftr" sz="quarter" idx="11"/>
          </p:nvPr>
        </p:nvSpPr>
        <p:spPr/>
        <p:txBody>
          <a:bodyPr/>
          <a:lstStyle>
            <a:lvl1pPr>
              <a:defRPr/>
            </a:lvl1pPr>
          </a:lstStyle>
          <a:p>
            <a:endParaRPr kumimoji="1" lang="ja-JP" altLang="en-US"/>
          </a:p>
        </p:txBody>
      </p:sp>
      <p:sp>
        <p:nvSpPr>
          <p:cNvPr id="6" name="スライド番号プレースホルダー 5"/>
          <p:cNvSpPr>
            <a:spLocks noGrp="1"/>
          </p:cNvSpPr>
          <p:nvPr>
            <p:ph type="sldNum" sz="quarter" idx="12"/>
          </p:nvPr>
        </p:nvSpPr>
        <p:spPr/>
        <p:txBody>
          <a:bodyPr/>
          <a:lstStyle>
            <a:lvl1pPr>
              <a:defRPr/>
            </a:lvl1pPr>
          </a:lstStyle>
          <a:p>
            <a:fld id="{E60EE76F-6338-44F3-B4EA-706AE1446824}" type="slidenum">
              <a:rPr kumimoji="1" lang="ja-JP" altLang="en-US" smtClean="0"/>
              <a:t>‹#›</a:t>
            </a:fld>
            <a:endParaRPr kumimoji="1" lang="ja-JP" altLang="en-US"/>
          </a:p>
        </p:txBody>
      </p:sp>
    </p:spTree>
    <p:extLst>
      <p:ext uri="{BB962C8B-B14F-4D97-AF65-F5344CB8AC3E}">
        <p14:creationId xmlns:p14="http://schemas.microsoft.com/office/powerpoint/2010/main" val="11794982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10" name="直角三角形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タイトル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ja-JP" altLang="en-US" smtClean="0"/>
              <a:t>マスター タイトルの書式設定</a:t>
            </a:r>
            <a:endParaRPr kumimoji="0" lang="en-US"/>
          </a:p>
        </p:txBody>
      </p:sp>
      <p:sp>
        <p:nvSpPr>
          <p:cNvPr id="17" name="サブタイトル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ja-JP" altLang="en-US" smtClean="0"/>
              <a:t>マスター サブタイトルの書式設定</a:t>
            </a:r>
            <a:endParaRPr kumimoji="0" lang="en-US"/>
          </a:p>
        </p:txBody>
      </p:sp>
      <p:grpSp>
        <p:nvGrpSpPr>
          <p:cNvPr id="2" name="グループ化 1"/>
          <p:cNvGrpSpPr/>
          <p:nvPr/>
        </p:nvGrpSpPr>
        <p:grpSpPr>
          <a:xfrm>
            <a:off x="-3765" y="4953000"/>
            <a:ext cx="9147765" cy="1912088"/>
            <a:chOff x="-3765" y="4832896"/>
            <a:chExt cx="9147765" cy="2032192"/>
          </a:xfrm>
        </p:grpSpPr>
        <p:sp>
          <p:nvSpPr>
            <p:cNvPr id="7" name="フリーフォーム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フリーフォーム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フリーフォーム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直線コネクタ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付プレースホルダー 29"/>
          <p:cNvSpPr>
            <a:spLocks noGrp="1"/>
          </p:cNvSpPr>
          <p:nvPr>
            <p:ph type="dt" sz="half" idx="10"/>
          </p:nvPr>
        </p:nvSpPr>
        <p:spPr/>
        <p:txBody>
          <a:bodyPr/>
          <a:lstStyle>
            <a:lvl1pPr>
              <a:defRPr>
                <a:solidFill>
                  <a:srgbClr val="FFFFFF"/>
                </a:solidFill>
              </a:defRPr>
            </a:lvl1pPr>
            <a:extLst/>
          </a:lstStyle>
          <a:p>
            <a:fld id="{402D1704-4B73-4F98-A8B7-9FCC013C7FE7}" type="datetimeFigureOut">
              <a:rPr kumimoji="1" lang="ja-JP" altLang="en-US" smtClean="0"/>
              <a:t>2013/11/8</a:t>
            </a:fld>
            <a:endParaRPr kumimoji="1" lang="ja-JP" altLang="en-US"/>
          </a:p>
        </p:txBody>
      </p:sp>
      <p:sp>
        <p:nvSpPr>
          <p:cNvPr id="19" name="フッター プレースホルダー 18"/>
          <p:cNvSpPr>
            <a:spLocks noGrp="1"/>
          </p:cNvSpPr>
          <p:nvPr>
            <p:ph type="ftr" sz="quarter" idx="11"/>
          </p:nvPr>
        </p:nvSpPr>
        <p:spPr/>
        <p:txBody>
          <a:bodyPr/>
          <a:lstStyle>
            <a:lvl1pPr>
              <a:defRPr>
                <a:solidFill>
                  <a:schemeClr val="accent1">
                    <a:tint val="20000"/>
                  </a:schemeClr>
                </a:solidFill>
              </a:defRPr>
            </a:lvl1pPr>
            <a:extLst/>
          </a:lstStyle>
          <a:p>
            <a:endParaRPr kumimoji="1" lang="ja-JP" altLang="en-US"/>
          </a:p>
        </p:txBody>
      </p:sp>
      <p:sp>
        <p:nvSpPr>
          <p:cNvPr id="27" name="スライド番号プレースホルダー 26"/>
          <p:cNvSpPr>
            <a:spLocks noGrp="1"/>
          </p:cNvSpPr>
          <p:nvPr>
            <p:ph type="sldNum" sz="quarter" idx="12"/>
          </p:nvPr>
        </p:nvSpPr>
        <p:spPr/>
        <p:txBody>
          <a:bodyPr/>
          <a:lstStyle>
            <a:lvl1pPr>
              <a:defRPr>
                <a:solidFill>
                  <a:srgbClr val="FFFFFF"/>
                </a:solidFill>
              </a:defRPr>
            </a:lvl1pPr>
            <a:extLst/>
          </a:lstStyle>
          <a:p>
            <a:fld id="{E60EE76F-6338-44F3-B4EA-706AE1446824}" type="slidenum">
              <a:rPr kumimoji="1" lang="ja-JP" altLang="en-US" smtClean="0"/>
              <a:t>‹#›</a:t>
            </a:fld>
            <a:endParaRPr kumimoji="1" lang="ja-JP" altLang="en-US"/>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p:txBody>
          <a:bodyPr/>
          <a:lstStyle>
            <a:lvl1pPr>
              <a:defRPr sz="3200"/>
            </a:lvl1pPr>
            <a:lvl2pPr>
              <a:defRPr sz="2800"/>
            </a:lvl2pPr>
            <a:lvl3pPr>
              <a:defRPr sz="2600"/>
            </a:lvl3pPr>
            <a:extLst/>
          </a:lstStyle>
          <a:p>
            <a:pPr lvl="0" eaLnBrk="1" latinLnBrk="0" hangingPunct="1"/>
            <a:r>
              <a:rPr lang="ja-JP" altLang="en-US" dirty="0" smtClean="0"/>
              <a:t>マスター テキストの書式設定</a:t>
            </a:r>
          </a:p>
          <a:p>
            <a:pPr lvl="1" eaLnBrk="1" latinLnBrk="0" hangingPunct="1"/>
            <a:r>
              <a:rPr lang="ja-JP" altLang="en-US" dirty="0" smtClean="0"/>
              <a:t>第 </a:t>
            </a:r>
            <a:r>
              <a:rPr lang="en-US" altLang="ja-JP" dirty="0" smtClean="0"/>
              <a:t>2 </a:t>
            </a:r>
            <a:r>
              <a:rPr lang="ja-JP" altLang="en-US" dirty="0" smtClean="0"/>
              <a:t>レベル</a:t>
            </a:r>
          </a:p>
          <a:p>
            <a:pPr lvl="2" eaLnBrk="1" latinLnBrk="0" hangingPunct="1"/>
            <a:r>
              <a:rPr lang="ja-JP" altLang="en-US" dirty="0" smtClean="0"/>
              <a:t>第 </a:t>
            </a:r>
            <a:r>
              <a:rPr lang="en-US" altLang="ja-JP" dirty="0" smtClean="0"/>
              <a:t>3 </a:t>
            </a:r>
            <a:r>
              <a:rPr lang="ja-JP" altLang="en-US" dirty="0" smtClean="0"/>
              <a:t>レベル</a:t>
            </a:r>
          </a:p>
          <a:p>
            <a:pPr lvl="3" eaLnBrk="1" latinLnBrk="0" hangingPunct="1"/>
            <a:r>
              <a:rPr lang="ja-JP" altLang="en-US" dirty="0" smtClean="0"/>
              <a:t>第 </a:t>
            </a:r>
            <a:r>
              <a:rPr lang="en-US" altLang="ja-JP" dirty="0" smtClean="0"/>
              <a:t>4 </a:t>
            </a:r>
            <a:r>
              <a:rPr lang="ja-JP" altLang="en-US" dirty="0" smtClean="0"/>
              <a:t>レベル</a:t>
            </a:r>
          </a:p>
          <a:p>
            <a:pPr lvl="4" eaLnBrk="1" latinLnBrk="0" hangingPunct="1"/>
            <a:r>
              <a:rPr lang="ja-JP" altLang="en-US" dirty="0" smtClean="0"/>
              <a:t>第 </a:t>
            </a:r>
            <a:r>
              <a:rPr lang="en-US" altLang="ja-JP" dirty="0" smtClean="0"/>
              <a:t>5 </a:t>
            </a:r>
            <a:r>
              <a:rPr lang="ja-JP" altLang="en-US" dirty="0" smtClean="0"/>
              <a:t>レベル</a:t>
            </a:r>
            <a:endParaRPr kumimoji="0" lang="en-US" dirty="0"/>
          </a:p>
        </p:txBody>
      </p:sp>
      <p:sp>
        <p:nvSpPr>
          <p:cNvPr id="4" name="日付プレースホルダー 3"/>
          <p:cNvSpPr>
            <a:spLocks noGrp="1"/>
          </p:cNvSpPr>
          <p:nvPr>
            <p:ph type="dt" sz="half" idx="10"/>
          </p:nvPr>
        </p:nvSpPr>
        <p:spPr/>
        <p:txBody>
          <a:bodyPr/>
          <a:lstStyle>
            <a:extLst/>
          </a:lstStyle>
          <a:p>
            <a:fld id="{402D1704-4B73-4F98-A8B7-9FCC013C7FE7}" type="datetimeFigureOut">
              <a:rPr kumimoji="1" lang="ja-JP" altLang="en-US" smtClean="0"/>
              <a:t>2013/11/8</a:t>
            </a:fld>
            <a:endParaRPr kumimoji="1" lang="ja-JP" altLang="en-US"/>
          </a:p>
        </p:txBody>
      </p:sp>
      <p:sp>
        <p:nvSpPr>
          <p:cNvPr id="5" name="フッター プレースホルダー 4"/>
          <p:cNvSpPr>
            <a:spLocks noGrp="1"/>
          </p:cNvSpPr>
          <p:nvPr>
            <p:ph type="ftr" sz="quarter" idx="11"/>
          </p:nvPr>
        </p:nvSpPr>
        <p:spPr/>
        <p:txBody>
          <a:bodyPr/>
          <a:lstStyle>
            <a:extLst/>
          </a:lstStyle>
          <a:p>
            <a:endParaRPr kumimoji="1" lang="ja-JP" altLang="en-US"/>
          </a:p>
        </p:txBody>
      </p:sp>
      <p:sp>
        <p:nvSpPr>
          <p:cNvPr id="6" name="スライド番号プレースホルダー 5"/>
          <p:cNvSpPr>
            <a:spLocks noGrp="1"/>
          </p:cNvSpPr>
          <p:nvPr>
            <p:ph type="sldNum" sz="quarter" idx="12"/>
          </p:nvPr>
        </p:nvSpPr>
        <p:spPr/>
        <p:txBody>
          <a:bodyPr/>
          <a:lstStyle>
            <a:extLst/>
          </a:lstStyle>
          <a:p>
            <a:fld id="{E60EE76F-6338-44F3-B4EA-706AE1446824}" type="slidenum">
              <a:rPr kumimoji="1" lang="ja-JP" altLang="en-US" smtClean="0"/>
              <a:t>‹#›</a:t>
            </a:fld>
            <a:endParaRPr kumimoji="1" lang="ja-JP" altLang="en-US"/>
          </a:p>
        </p:txBody>
      </p:sp>
      <p:sp>
        <p:nvSpPr>
          <p:cNvPr id="7" name="タイトル 6"/>
          <p:cNvSpPr>
            <a:spLocks noGrp="1"/>
          </p:cNvSpPr>
          <p:nvPr>
            <p:ph type="title"/>
          </p:nvPr>
        </p:nvSpPr>
        <p:spPr/>
        <p:txBody>
          <a:bodyPr rtlCol="0"/>
          <a:lstStyle>
            <a:extLst/>
          </a:lstStyle>
          <a:p>
            <a:r>
              <a:rPr kumimoji="0" lang="ja-JP" altLang="en-US" smtClean="0"/>
              <a:t>マスター タイトルの書式設定</a:t>
            </a:r>
            <a:endParaRPr kumimoji="0" lang="en-US"/>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bg>
      <p:bgRef idx="1002">
        <a:schemeClr val="bg1"/>
      </p:bgRef>
    </p:bg>
    <p:spTree>
      <p:nvGrpSpPr>
        <p:cNvPr id="1" name=""/>
        <p:cNvGrpSpPr/>
        <p:nvPr/>
      </p:nvGrpSpPr>
      <p:grpSpPr>
        <a:xfrm>
          <a:off x="0" y="0"/>
          <a:ext cx="0" cy="0"/>
          <a:chOff x="0" y="0"/>
          <a:chExt cx="0" cy="0"/>
        </a:xfrm>
      </p:grpSpPr>
      <p:sp>
        <p:nvSpPr>
          <p:cNvPr id="2" name="タイトル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ja-JP" altLang="en-US" smtClean="0"/>
              <a:t>マスター テキストの書式設定</a:t>
            </a:r>
          </a:p>
        </p:txBody>
      </p:sp>
      <p:sp>
        <p:nvSpPr>
          <p:cNvPr id="4" name="日付プレースホルダー 3"/>
          <p:cNvSpPr>
            <a:spLocks noGrp="1"/>
          </p:cNvSpPr>
          <p:nvPr>
            <p:ph type="dt" sz="half" idx="10"/>
          </p:nvPr>
        </p:nvSpPr>
        <p:spPr/>
        <p:txBody>
          <a:bodyPr/>
          <a:lstStyle>
            <a:extLst/>
          </a:lstStyle>
          <a:p>
            <a:fld id="{402D1704-4B73-4F98-A8B7-9FCC013C7FE7}" type="datetimeFigureOut">
              <a:rPr kumimoji="1" lang="ja-JP" altLang="en-US" smtClean="0"/>
              <a:t>2013/11/8</a:t>
            </a:fld>
            <a:endParaRPr kumimoji="1" lang="ja-JP" altLang="en-US"/>
          </a:p>
        </p:txBody>
      </p:sp>
      <p:sp>
        <p:nvSpPr>
          <p:cNvPr id="5" name="フッター プレースホルダー 4"/>
          <p:cNvSpPr>
            <a:spLocks noGrp="1"/>
          </p:cNvSpPr>
          <p:nvPr>
            <p:ph type="ftr" sz="quarter" idx="11"/>
          </p:nvPr>
        </p:nvSpPr>
        <p:spPr/>
        <p:txBody>
          <a:bodyPr/>
          <a:lstStyle>
            <a:extLst/>
          </a:lstStyle>
          <a:p>
            <a:endParaRPr kumimoji="1" lang="ja-JP" altLang="en-US"/>
          </a:p>
        </p:txBody>
      </p:sp>
      <p:sp>
        <p:nvSpPr>
          <p:cNvPr id="6" name="スライド番号プレースホルダー 5"/>
          <p:cNvSpPr>
            <a:spLocks noGrp="1"/>
          </p:cNvSpPr>
          <p:nvPr>
            <p:ph type="sldNum" sz="quarter" idx="12"/>
          </p:nvPr>
        </p:nvSpPr>
        <p:spPr/>
        <p:txBody>
          <a:bodyPr/>
          <a:lstStyle>
            <a:extLst/>
          </a:lstStyle>
          <a:p>
            <a:fld id="{E60EE76F-6338-44F3-B4EA-706AE1446824}" type="slidenum">
              <a:rPr kumimoji="1" lang="ja-JP" altLang="en-US" smtClean="0"/>
              <a:t>‹#›</a:t>
            </a:fld>
            <a:endParaRPr kumimoji="1" lang="ja-JP" altLang="en-US"/>
          </a:p>
        </p:txBody>
      </p:sp>
      <p:sp>
        <p:nvSpPr>
          <p:cNvPr id="7" name="山形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山形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bg>
      <p:bgRef idx="1002">
        <a:schemeClr val="bg1"/>
      </p:bgRef>
    </p:bg>
    <p:spTree>
      <p:nvGrpSpPr>
        <p:cNvPr id="1" name=""/>
        <p:cNvGrpSpPr/>
        <p:nvPr/>
      </p:nvGrpSpPr>
      <p:grpSpPr>
        <a:xfrm>
          <a:off x="0" y="0"/>
          <a:ext cx="0" cy="0"/>
          <a:chOff x="0" y="0"/>
          <a:chExt cx="0" cy="0"/>
        </a:xfrm>
      </p:grpSpPr>
      <p:sp>
        <p:nvSpPr>
          <p:cNvPr id="3" name="コンテンツ プレースホルダー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コンテンツ プレースホルダー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ー 4"/>
          <p:cNvSpPr>
            <a:spLocks noGrp="1"/>
          </p:cNvSpPr>
          <p:nvPr>
            <p:ph type="dt" sz="half" idx="10"/>
          </p:nvPr>
        </p:nvSpPr>
        <p:spPr/>
        <p:txBody>
          <a:bodyPr/>
          <a:lstStyle>
            <a:extLst/>
          </a:lstStyle>
          <a:p>
            <a:fld id="{402D1704-4B73-4F98-A8B7-9FCC013C7FE7}" type="datetimeFigureOut">
              <a:rPr kumimoji="1" lang="ja-JP" altLang="en-US" smtClean="0"/>
              <a:t>2013/11/8</a:t>
            </a:fld>
            <a:endParaRPr kumimoji="1" lang="ja-JP" altLang="en-US"/>
          </a:p>
        </p:txBody>
      </p:sp>
      <p:sp>
        <p:nvSpPr>
          <p:cNvPr id="6" name="フッター プレースホルダー 5"/>
          <p:cNvSpPr>
            <a:spLocks noGrp="1"/>
          </p:cNvSpPr>
          <p:nvPr>
            <p:ph type="ftr" sz="quarter" idx="11"/>
          </p:nvPr>
        </p:nvSpPr>
        <p:spPr/>
        <p:txBody>
          <a:bodyPr/>
          <a:lstStyle>
            <a:extLst/>
          </a:lstStyle>
          <a:p>
            <a:endParaRPr kumimoji="1" lang="ja-JP" altLang="en-US"/>
          </a:p>
        </p:txBody>
      </p:sp>
      <p:sp>
        <p:nvSpPr>
          <p:cNvPr id="7" name="スライド番号プレースホルダー 6"/>
          <p:cNvSpPr>
            <a:spLocks noGrp="1"/>
          </p:cNvSpPr>
          <p:nvPr>
            <p:ph type="sldNum" sz="quarter" idx="12"/>
          </p:nvPr>
        </p:nvSpPr>
        <p:spPr/>
        <p:txBody>
          <a:bodyPr/>
          <a:lstStyle>
            <a:extLst/>
          </a:lstStyle>
          <a:p>
            <a:fld id="{E60EE76F-6338-44F3-B4EA-706AE1446824}" type="slidenum">
              <a:rPr kumimoji="1" lang="ja-JP" altLang="en-US" smtClean="0"/>
              <a:t>‹#›</a:t>
            </a:fld>
            <a:endParaRPr kumimoji="1" lang="ja-JP" altLang="en-US"/>
          </a:p>
        </p:txBody>
      </p:sp>
      <p:sp>
        <p:nvSpPr>
          <p:cNvPr id="8" name="タイトル 7"/>
          <p:cNvSpPr>
            <a:spLocks noGrp="1"/>
          </p:cNvSpPr>
          <p:nvPr>
            <p:ph type="title"/>
          </p:nvPr>
        </p:nvSpPr>
        <p:spPr/>
        <p:txBody>
          <a:bodyPr rtlCol="0"/>
          <a:lstStyle>
            <a:extLst/>
          </a:lstStyle>
          <a:p>
            <a:r>
              <a:rPr kumimoji="0" lang="ja-JP" altLang="en-US" smtClean="0"/>
              <a:t>マスター タイトルの書式設定</a:t>
            </a:r>
            <a:endParaRPr kumimoji="0" lang="en-US"/>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比較">
    <p:bg>
      <p:bgRef idx="1003">
        <a:schemeClr val="bg1"/>
      </p:bgRef>
    </p:bg>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8229600" cy="1143000"/>
          </a:xfrm>
        </p:spPr>
        <p:txBody>
          <a:bodyPr anchor="ctr"/>
          <a:lstStyle>
            <a:lvl1pPr>
              <a:defRPr/>
            </a:lvl1pPr>
            <a:extLst/>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ja-JP" altLang="en-US" smtClean="0"/>
              <a:t>マスター テキストの書式設定</a:t>
            </a:r>
          </a:p>
        </p:txBody>
      </p:sp>
      <p:sp>
        <p:nvSpPr>
          <p:cNvPr id="4" name="テキスト プレースホルダー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ja-JP" altLang="en-US" smtClean="0"/>
              <a:t>マスター テキストの書式設定</a:t>
            </a:r>
          </a:p>
        </p:txBody>
      </p:sp>
      <p:sp>
        <p:nvSpPr>
          <p:cNvPr id="5" name="コンテンツ プレースホルダー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6" name="コンテンツ プレースホルダー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7" name="日付プレースホルダー 6"/>
          <p:cNvSpPr>
            <a:spLocks noGrp="1"/>
          </p:cNvSpPr>
          <p:nvPr>
            <p:ph type="dt" sz="half" idx="10"/>
          </p:nvPr>
        </p:nvSpPr>
        <p:spPr/>
        <p:txBody>
          <a:bodyPr/>
          <a:lstStyle>
            <a:extLst/>
          </a:lstStyle>
          <a:p>
            <a:fld id="{402D1704-4B73-4F98-A8B7-9FCC013C7FE7}" type="datetimeFigureOut">
              <a:rPr kumimoji="1" lang="ja-JP" altLang="en-US" smtClean="0"/>
              <a:t>2013/11/8</a:t>
            </a:fld>
            <a:endParaRPr kumimoji="1" lang="ja-JP" altLang="en-US"/>
          </a:p>
        </p:txBody>
      </p:sp>
      <p:sp>
        <p:nvSpPr>
          <p:cNvPr id="8" name="フッター プレースホルダー 7"/>
          <p:cNvSpPr>
            <a:spLocks noGrp="1"/>
          </p:cNvSpPr>
          <p:nvPr>
            <p:ph type="ftr" sz="quarter" idx="11"/>
          </p:nvPr>
        </p:nvSpPr>
        <p:spPr/>
        <p:txBody>
          <a:bodyPr/>
          <a:lstStyle>
            <a:extLst/>
          </a:lstStyle>
          <a:p>
            <a:endParaRPr kumimoji="1" lang="ja-JP" altLang="en-US"/>
          </a:p>
        </p:txBody>
      </p:sp>
      <p:sp>
        <p:nvSpPr>
          <p:cNvPr id="9" name="スライド番号プレースホルダー 8"/>
          <p:cNvSpPr>
            <a:spLocks noGrp="1"/>
          </p:cNvSpPr>
          <p:nvPr>
            <p:ph type="sldNum" sz="quarter" idx="12"/>
          </p:nvPr>
        </p:nvSpPr>
        <p:spPr/>
        <p:txBody>
          <a:bodyPr/>
          <a:lstStyle>
            <a:extLst/>
          </a:lstStyle>
          <a:p>
            <a:fld id="{E60EE76F-6338-44F3-B4EA-706AE1446824}" type="slidenum">
              <a:rPr kumimoji="1" lang="ja-JP" altLang="en-US" smtClean="0"/>
              <a:t>‹#›</a:t>
            </a:fld>
            <a:endParaRPr kumimoji="1" lang="ja-JP" alt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bg>
      <p:bgRef idx="1002">
        <a:schemeClr val="bg1"/>
      </p:bgRef>
    </p:bg>
    <p:spTree>
      <p:nvGrpSpPr>
        <p:cNvPr id="1" name=""/>
        <p:cNvGrpSpPr/>
        <p:nvPr/>
      </p:nvGrpSpPr>
      <p:grpSpPr>
        <a:xfrm>
          <a:off x="0" y="0"/>
          <a:ext cx="0" cy="0"/>
          <a:chOff x="0" y="0"/>
          <a:chExt cx="0" cy="0"/>
        </a:xfrm>
      </p:grpSpPr>
      <p:sp>
        <p:nvSpPr>
          <p:cNvPr id="3" name="日付プレースホルダー 2"/>
          <p:cNvSpPr>
            <a:spLocks noGrp="1"/>
          </p:cNvSpPr>
          <p:nvPr>
            <p:ph type="dt" sz="half" idx="10"/>
          </p:nvPr>
        </p:nvSpPr>
        <p:spPr/>
        <p:txBody>
          <a:bodyPr/>
          <a:lstStyle>
            <a:extLst/>
          </a:lstStyle>
          <a:p>
            <a:fld id="{402D1704-4B73-4F98-A8B7-9FCC013C7FE7}" type="datetimeFigureOut">
              <a:rPr kumimoji="1" lang="ja-JP" altLang="en-US" smtClean="0"/>
              <a:t>2013/11/8</a:t>
            </a:fld>
            <a:endParaRPr kumimoji="1" lang="ja-JP" altLang="en-US"/>
          </a:p>
        </p:txBody>
      </p:sp>
      <p:sp>
        <p:nvSpPr>
          <p:cNvPr id="4" name="フッター プレースホルダー 3"/>
          <p:cNvSpPr>
            <a:spLocks noGrp="1"/>
          </p:cNvSpPr>
          <p:nvPr>
            <p:ph type="ftr" sz="quarter" idx="11"/>
          </p:nvPr>
        </p:nvSpPr>
        <p:spPr/>
        <p:txBody>
          <a:bodyPr/>
          <a:lstStyle>
            <a:extLst/>
          </a:lstStyle>
          <a:p>
            <a:endParaRPr kumimoji="1" lang="ja-JP" altLang="en-US"/>
          </a:p>
        </p:txBody>
      </p:sp>
      <p:sp>
        <p:nvSpPr>
          <p:cNvPr id="5" name="スライド番号プレースホルダー 4"/>
          <p:cNvSpPr>
            <a:spLocks noGrp="1"/>
          </p:cNvSpPr>
          <p:nvPr>
            <p:ph type="sldNum" sz="quarter" idx="12"/>
          </p:nvPr>
        </p:nvSpPr>
        <p:spPr/>
        <p:txBody>
          <a:bodyPr/>
          <a:lstStyle>
            <a:extLst/>
          </a:lstStyle>
          <a:p>
            <a:fld id="{E60EE76F-6338-44F3-B4EA-706AE1446824}" type="slidenum">
              <a:rPr kumimoji="1" lang="ja-JP" altLang="en-US" smtClean="0"/>
              <a:t>‹#›</a:t>
            </a:fld>
            <a:endParaRPr kumimoji="1" lang="ja-JP" altLang="en-US"/>
          </a:p>
        </p:txBody>
      </p:sp>
      <p:sp>
        <p:nvSpPr>
          <p:cNvPr id="6" name="タイトル 5"/>
          <p:cNvSpPr>
            <a:spLocks noGrp="1"/>
          </p:cNvSpPr>
          <p:nvPr>
            <p:ph type="title"/>
          </p:nvPr>
        </p:nvSpPr>
        <p:spPr/>
        <p:txBody>
          <a:bodyPr rtlCol="0"/>
          <a:lstStyle>
            <a:extLst/>
          </a:lstStyle>
          <a:p>
            <a:r>
              <a:rPr kumimoji="0" lang="ja-JP" altLang="en-US" smtClean="0"/>
              <a:t>マスター タイトルの書式設定</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extLst/>
          </a:lstStyle>
          <a:p>
            <a:fld id="{402D1704-4B73-4F98-A8B7-9FCC013C7FE7}" type="datetimeFigureOut">
              <a:rPr kumimoji="1" lang="ja-JP" altLang="en-US" smtClean="0"/>
              <a:t>2013/11/8</a:t>
            </a:fld>
            <a:endParaRPr kumimoji="1" lang="ja-JP" altLang="en-US"/>
          </a:p>
        </p:txBody>
      </p:sp>
      <p:sp>
        <p:nvSpPr>
          <p:cNvPr id="3" name="フッター プレースホルダー 2"/>
          <p:cNvSpPr>
            <a:spLocks noGrp="1"/>
          </p:cNvSpPr>
          <p:nvPr>
            <p:ph type="ftr" sz="quarter" idx="11"/>
          </p:nvPr>
        </p:nvSpPr>
        <p:spPr/>
        <p:txBody>
          <a:bodyPr/>
          <a:lstStyle>
            <a:extLst/>
          </a:lstStyle>
          <a:p>
            <a:endParaRPr kumimoji="1" lang="ja-JP" altLang="en-US"/>
          </a:p>
        </p:txBody>
      </p:sp>
      <p:sp>
        <p:nvSpPr>
          <p:cNvPr id="4" name="スライド番号プレースホルダー 3"/>
          <p:cNvSpPr>
            <a:spLocks noGrp="1"/>
          </p:cNvSpPr>
          <p:nvPr>
            <p:ph type="sldNum" sz="quarter" idx="12"/>
          </p:nvPr>
        </p:nvSpPr>
        <p:spPr/>
        <p:txBody>
          <a:bodyPr/>
          <a:lstStyle>
            <a:extLst/>
          </a:lstStyle>
          <a:p>
            <a:fld id="{E60EE76F-6338-44F3-B4EA-706AE1446824}" type="slidenum">
              <a:rPr kumimoji="1" lang="ja-JP" altLang="en-US" smtClean="0"/>
              <a:t>‹#›</a:t>
            </a:fld>
            <a:endParaRPr kumimoji="1" lang="ja-JP"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bg>
      <p:bgRef idx="1003">
        <a:schemeClr val="bg1"/>
      </p:bgRef>
    </p:bg>
    <p:spTree>
      <p:nvGrpSpPr>
        <p:cNvPr id="1" name=""/>
        <p:cNvGrpSpPr/>
        <p:nvPr/>
      </p:nvGrpSpPr>
      <p:grpSpPr>
        <a:xfrm>
          <a:off x="0" y="0"/>
          <a:ext cx="0" cy="0"/>
          <a:chOff x="0" y="0"/>
          <a:chExt cx="0" cy="0"/>
        </a:xfrm>
      </p:grpSpPr>
      <p:sp>
        <p:nvSpPr>
          <p:cNvPr id="2" name="タイトル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ja-JP" altLang="en-US" smtClean="0"/>
              <a:t>マスター テキストの書式設定</a:t>
            </a:r>
          </a:p>
        </p:txBody>
      </p:sp>
      <p:sp>
        <p:nvSpPr>
          <p:cNvPr id="4" name="コンテンツ プレースホルダー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ー 4"/>
          <p:cNvSpPr>
            <a:spLocks noGrp="1"/>
          </p:cNvSpPr>
          <p:nvPr>
            <p:ph type="dt" sz="half" idx="10"/>
          </p:nvPr>
        </p:nvSpPr>
        <p:spPr>
          <a:xfrm>
            <a:off x="6727032" y="6407944"/>
            <a:ext cx="1920240" cy="365760"/>
          </a:xfrm>
        </p:spPr>
        <p:txBody>
          <a:bodyPr/>
          <a:lstStyle>
            <a:extLst/>
          </a:lstStyle>
          <a:p>
            <a:fld id="{402D1704-4B73-4F98-A8B7-9FCC013C7FE7}" type="datetimeFigureOut">
              <a:rPr kumimoji="1" lang="ja-JP" altLang="en-US" smtClean="0"/>
              <a:t>2013/11/8</a:t>
            </a:fld>
            <a:endParaRPr kumimoji="1" lang="ja-JP" altLang="en-US"/>
          </a:p>
        </p:txBody>
      </p:sp>
      <p:sp>
        <p:nvSpPr>
          <p:cNvPr id="6" name="フッター プレースホルダー 5"/>
          <p:cNvSpPr>
            <a:spLocks noGrp="1"/>
          </p:cNvSpPr>
          <p:nvPr>
            <p:ph type="ftr" sz="quarter" idx="11"/>
          </p:nvPr>
        </p:nvSpPr>
        <p:spPr/>
        <p:txBody>
          <a:bodyPr/>
          <a:lstStyle>
            <a:extLst/>
          </a:lstStyle>
          <a:p>
            <a:endParaRPr kumimoji="1" lang="ja-JP" altLang="en-US"/>
          </a:p>
        </p:txBody>
      </p:sp>
      <p:sp>
        <p:nvSpPr>
          <p:cNvPr id="7" name="スライド番号プレースホルダー 6"/>
          <p:cNvSpPr>
            <a:spLocks noGrp="1"/>
          </p:cNvSpPr>
          <p:nvPr>
            <p:ph type="sldNum" sz="quarter" idx="12"/>
          </p:nvPr>
        </p:nvSpPr>
        <p:spPr/>
        <p:txBody>
          <a:bodyPr/>
          <a:lstStyle>
            <a:extLst/>
          </a:lstStyle>
          <a:p>
            <a:fld id="{E60EE76F-6338-44F3-B4EA-706AE1446824}" type="slidenum">
              <a:rPr kumimoji="1" lang="ja-JP" altLang="en-US" smtClean="0"/>
              <a:t>‹#›</a:t>
            </a:fld>
            <a:endParaRPr kumimoji="1" lang="ja-JP"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bg>
      <p:bgRef idx="1002">
        <a:schemeClr val="bg1"/>
      </p:bgRef>
    </p:bg>
    <p:spTree>
      <p:nvGrpSpPr>
        <p:cNvPr id="1" name=""/>
        <p:cNvGrpSpPr/>
        <p:nvPr/>
      </p:nvGrpSpPr>
      <p:grpSpPr>
        <a:xfrm>
          <a:off x="0" y="0"/>
          <a:ext cx="0" cy="0"/>
          <a:chOff x="0" y="0"/>
          <a:chExt cx="0" cy="0"/>
        </a:xfrm>
      </p:grpSpPr>
      <p:sp>
        <p:nvSpPr>
          <p:cNvPr id="4" name="テキスト プレースホルダー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ja-JP" altLang="en-US" smtClean="0"/>
              <a:t>マスター テキストの書式設定</a:t>
            </a:r>
          </a:p>
        </p:txBody>
      </p:sp>
      <p:sp>
        <p:nvSpPr>
          <p:cNvPr id="3" name="図プレースホルダー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ja-JP" altLang="en-US" smtClean="0"/>
              <a:t>アイコンをクリックして図を追加</a:t>
            </a:r>
            <a:endParaRPr kumimoji="0" lang="en-US" dirty="0"/>
          </a:p>
        </p:txBody>
      </p:sp>
      <p:sp>
        <p:nvSpPr>
          <p:cNvPr id="5" name="日付プレースホルダー 4"/>
          <p:cNvSpPr>
            <a:spLocks noGrp="1"/>
          </p:cNvSpPr>
          <p:nvPr>
            <p:ph type="dt" sz="half" idx="10"/>
          </p:nvPr>
        </p:nvSpPr>
        <p:spPr/>
        <p:txBody>
          <a:bodyPr/>
          <a:lstStyle>
            <a:lvl1pPr>
              <a:defRPr>
                <a:solidFill>
                  <a:schemeClr val="tx1"/>
                </a:solidFill>
              </a:defRPr>
            </a:lvl1pPr>
            <a:extLst/>
          </a:lstStyle>
          <a:p>
            <a:fld id="{402D1704-4B73-4F98-A8B7-9FCC013C7FE7}" type="datetimeFigureOut">
              <a:rPr kumimoji="1" lang="ja-JP" altLang="en-US" smtClean="0"/>
              <a:t>2013/11/8</a:t>
            </a:fld>
            <a:endParaRPr kumimoji="1" lang="ja-JP" altLang="en-US"/>
          </a:p>
        </p:txBody>
      </p:sp>
      <p:sp>
        <p:nvSpPr>
          <p:cNvPr id="6" name="フッター プレースホルダー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kumimoji="1" lang="ja-JP" altLang="en-US"/>
          </a:p>
        </p:txBody>
      </p:sp>
      <p:sp>
        <p:nvSpPr>
          <p:cNvPr id="7" name="スライド番号プレースホルダー 6"/>
          <p:cNvSpPr>
            <a:spLocks noGrp="1"/>
          </p:cNvSpPr>
          <p:nvPr>
            <p:ph type="sldNum" sz="quarter" idx="12"/>
          </p:nvPr>
        </p:nvSpPr>
        <p:spPr/>
        <p:txBody>
          <a:bodyPr/>
          <a:lstStyle>
            <a:lvl1pPr>
              <a:defRPr>
                <a:solidFill>
                  <a:schemeClr val="tx1"/>
                </a:solidFill>
              </a:defRPr>
            </a:lvl1pPr>
            <a:extLst/>
          </a:lstStyle>
          <a:p>
            <a:fld id="{E60EE76F-6338-44F3-B4EA-706AE1446824}" type="slidenum">
              <a:rPr kumimoji="1" lang="ja-JP" altLang="en-US" smtClean="0"/>
              <a:t>‹#›</a:t>
            </a:fld>
            <a:endParaRPr kumimoji="1" lang="ja-JP" altLang="en-US"/>
          </a:p>
        </p:txBody>
      </p:sp>
      <p:sp>
        <p:nvSpPr>
          <p:cNvPr id="2" name="タイトル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ja-JP" altLang="en-US" smtClean="0"/>
              <a:t>マスター タイトルの書式設定</a:t>
            </a:r>
            <a:endParaRPr kumimoji="0" lang="en-US"/>
          </a:p>
        </p:txBody>
      </p:sp>
      <p:sp>
        <p:nvSpPr>
          <p:cNvPr id="8" name="フリーフォーム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フリーフォーム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直角三角形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直線コネクタ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山形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山形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extLst/>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a:xfrm>
            <a:off x="457200" y="1481329"/>
            <a:ext cx="8229600" cy="4386071"/>
          </a:xfrm>
        </p:spPr>
        <p:txBody>
          <a:bodyPr vert="eaVert"/>
          <a:lstStyle>
            <a:extLs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extLst/>
          </a:lstStyle>
          <a:p>
            <a:fld id="{402D1704-4B73-4F98-A8B7-9FCC013C7FE7}" type="datetimeFigureOut">
              <a:rPr kumimoji="1" lang="ja-JP" altLang="en-US" smtClean="0"/>
              <a:t>2013/11/8</a:t>
            </a:fld>
            <a:endParaRPr kumimoji="1" lang="ja-JP" altLang="en-US"/>
          </a:p>
        </p:txBody>
      </p:sp>
      <p:sp>
        <p:nvSpPr>
          <p:cNvPr id="5" name="フッター プレースホルダー 4"/>
          <p:cNvSpPr>
            <a:spLocks noGrp="1"/>
          </p:cNvSpPr>
          <p:nvPr>
            <p:ph type="ftr" sz="quarter" idx="11"/>
          </p:nvPr>
        </p:nvSpPr>
        <p:spPr/>
        <p:txBody>
          <a:bodyPr/>
          <a:lstStyle>
            <a:extLst/>
          </a:lstStyle>
          <a:p>
            <a:endParaRPr kumimoji="1" lang="ja-JP" altLang="en-US"/>
          </a:p>
        </p:txBody>
      </p:sp>
      <p:sp>
        <p:nvSpPr>
          <p:cNvPr id="6" name="スライド番号プレースホルダー 5"/>
          <p:cNvSpPr>
            <a:spLocks noGrp="1"/>
          </p:cNvSpPr>
          <p:nvPr>
            <p:ph type="sldNum" sz="quarter" idx="12"/>
          </p:nvPr>
        </p:nvSpPr>
        <p:spPr/>
        <p:txBody>
          <a:bodyPr/>
          <a:lstStyle>
            <a:extLst/>
          </a:lstStyle>
          <a:p>
            <a:fld id="{E60EE76F-6338-44F3-B4EA-706AE1446824}" type="slidenum">
              <a:rPr kumimoji="1" lang="ja-JP" altLang="en-US" smtClean="0"/>
              <a:t>‹#›</a:t>
            </a:fld>
            <a:endParaRPr kumimoji="1" lang="ja-JP"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844013" y="274640"/>
            <a:ext cx="1777470" cy="5592761"/>
          </a:xfrm>
        </p:spPr>
        <p:txBody>
          <a:bodyPr vert="eaVert"/>
          <a:lstStyle>
            <a:extLst/>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a:xfrm>
            <a:off x="457200" y="274641"/>
            <a:ext cx="6324600" cy="5592760"/>
          </a:xfrm>
        </p:spPr>
        <p:txBody>
          <a:bodyPr vert="eaVert"/>
          <a:lstStyle>
            <a:extLs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extLst/>
          </a:lstStyle>
          <a:p>
            <a:fld id="{402D1704-4B73-4F98-A8B7-9FCC013C7FE7}" type="datetimeFigureOut">
              <a:rPr kumimoji="1" lang="ja-JP" altLang="en-US" smtClean="0"/>
              <a:t>2013/11/8</a:t>
            </a:fld>
            <a:endParaRPr kumimoji="1" lang="ja-JP" altLang="en-US"/>
          </a:p>
        </p:txBody>
      </p:sp>
      <p:sp>
        <p:nvSpPr>
          <p:cNvPr id="5" name="フッター プレースホルダー 4"/>
          <p:cNvSpPr>
            <a:spLocks noGrp="1"/>
          </p:cNvSpPr>
          <p:nvPr>
            <p:ph type="ftr" sz="quarter" idx="11"/>
          </p:nvPr>
        </p:nvSpPr>
        <p:spPr/>
        <p:txBody>
          <a:bodyPr/>
          <a:lstStyle>
            <a:extLst/>
          </a:lstStyle>
          <a:p>
            <a:endParaRPr kumimoji="1" lang="ja-JP" altLang="en-US"/>
          </a:p>
        </p:txBody>
      </p:sp>
      <p:sp>
        <p:nvSpPr>
          <p:cNvPr id="6" name="スライド番号プレースホルダー 5"/>
          <p:cNvSpPr>
            <a:spLocks noGrp="1"/>
          </p:cNvSpPr>
          <p:nvPr>
            <p:ph type="sldNum" sz="quarter" idx="12"/>
          </p:nvPr>
        </p:nvSpPr>
        <p:spPr/>
        <p:txBody>
          <a:bodyPr/>
          <a:lstStyle>
            <a:extLst/>
          </a:lstStyle>
          <a:p>
            <a:fld id="{E60EE76F-6338-44F3-B4EA-706AE1446824}"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279525" y="685800"/>
            <a:ext cx="7086600" cy="731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Rectangle 3"/>
          <p:cNvSpPr>
            <a:spLocks noGrp="1" noChangeArrowheads="1"/>
          </p:cNvSpPr>
          <p:nvPr>
            <p:ph type="body" idx="1"/>
          </p:nvPr>
        </p:nvSpPr>
        <p:spPr bwMode="auto">
          <a:xfrm>
            <a:off x="1279525" y="1600200"/>
            <a:ext cx="5257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31" name="Rectangle 7"/>
          <p:cNvSpPr>
            <a:spLocks noGrp="1" noChangeArrowheads="1"/>
          </p:cNvSpPr>
          <p:nvPr>
            <p:ph type="dt" sz="half" idx="2"/>
          </p:nvPr>
        </p:nvSpPr>
        <p:spPr bwMode="auto">
          <a:xfrm>
            <a:off x="457200" y="6429375"/>
            <a:ext cx="213360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mn-lt"/>
                <a:ea typeface="+mn-ea"/>
              </a:defRPr>
            </a:lvl1pPr>
          </a:lstStyle>
          <a:p>
            <a:fld id="{402D1704-4B73-4F98-A8B7-9FCC013C7FE7}" type="datetimeFigureOut">
              <a:rPr kumimoji="1" lang="ja-JP" altLang="en-US" smtClean="0"/>
              <a:t>2013/11/8</a:t>
            </a:fld>
            <a:endParaRPr kumimoji="1" lang="ja-JP" altLang="en-US"/>
          </a:p>
        </p:txBody>
      </p:sp>
      <p:sp>
        <p:nvSpPr>
          <p:cNvPr id="1032" name="Rectangle 8"/>
          <p:cNvSpPr>
            <a:spLocks noGrp="1" noChangeArrowheads="1"/>
          </p:cNvSpPr>
          <p:nvPr>
            <p:ph type="ftr" sz="quarter" idx="3"/>
          </p:nvPr>
        </p:nvSpPr>
        <p:spPr bwMode="auto">
          <a:xfrm>
            <a:off x="3124200" y="6429375"/>
            <a:ext cx="289560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200">
                <a:latin typeface="+mn-lt"/>
                <a:ea typeface="+mn-ea"/>
              </a:defRPr>
            </a:lvl1pPr>
          </a:lstStyle>
          <a:p>
            <a:endParaRPr kumimoji="1" lang="ja-JP" altLang="en-US"/>
          </a:p>
        </p:txBody>
      </p:sp>
      <p:sp>
        <p:nvSpPr>
          <p:cNvPr id="1033" name="Rectangle 9"/>
          <p:cNvSpPr>
            <a:spLocks noGrp="1" noChangeArrowheads="1"/>
          </p:cNvSpPr>
          <p:nvPr>
            <p:ph type="sldNum" sz="quarter" idx="4"/>
          </p:nvPr>
        </p:nvSpPr>
        <p:spPr bwMode="auto">
          <a:xfrm>
            <a:off x="6553200" y="6429375"/>
            <a:ext cx="213360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mn-lt"/>
                <a:ea typeface="+mn-ea"/>
              </a:defRPr>
            </a:lvl1pPr>
          </a:lstStyle>
          <a:p>
            <a:fld id="{E60EE76F-6338-44F3-B4EA-706AE1446824}"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fontAlgn="base" hangingPunct="1">
        <a:spcBef>
          <a:spcPct val="0"/>
        </a:spcBef>
        <a:spcAft>
          <a:spcPct val="0"/>
        </a:spcAft>
        <a:defRPr kumimoji="1" sz="3600">
          <a:solidFill>
            <a:schemeClr val="tx2"/>
          </a:solidFill>
          <a:latin typeface="+mj-lt"/>
          <a:ea typeface="+mj-ea"/>
          <a:cs typeface="+mj-cs"/>
        </a:defRPr>
      </a:lvl1pPr>
      <a:lvl2pPr algn="l" rtl="0" eaLnBrk="1" fontAlgn="base" hangingPunct="1">
        <a:spcBef>
          <a:spcPct val="0"/>
        </a:spcBef>
        <a:spcAft>
          <a:spcPct val="0"/>
        </a:spcAft>
        <a:defRPr kumimoji="1" sz="3600">
          <a:solidFill>
            <a:schemeClr val="tx2"/>
          </a:solidFill>
          <a:latin typeface="Century Gothic" pitchFamily="34" charset="0"/>
          <a:ea typeface="ＭＳ Ｐゴシック" pitchFamily="50" charset="-128"/>
        </a:defRPr>
      </a:lvl2pPr>
      <a:lvl3pPr algn="l" rtl="0" eaLnBrk="1" fontAlgn="base" hangingPunct="1">
        <a:spcBef>
          <a:spcPct val="0"/>
        </a:spcBef>
        <a:spcAft>
          <a:spcPct val="0"/>
        </a:spcAft>
        <a:defRPr kumimoji="1" sz="3600">
          <a:solidFill>
            <a:schemeClr val="tx2"/>
          </a:solidFill>
          <a:latin typeface="Century Gothic" pitchFamily="34" charset="0"/>
          <a:ea typeface="ＭＳ Ｐゴシック" pitchFamily="50" charset="-128"/>
        </a:defRPr>
      </a:lvl3pPr>
      <a:lvl4pPr algn="l" rtl="0" eaLnBrk="1" fontAlgn="base" hangingPunct="1">
        <a:spcBef>
          <a:spcPct val="0"/>
        </a:spcBef>
        <a:spcAft>
          <a:spcPct val="0"/>
        </a:spcAft>
        <a:defRPr kumimoji="1" sz="3600">
          <a:solidFill>
            <a:schemeClr val="tx2"/>
          </a:solidFill>
          <a:latin typeface="Century Gothic" pitchFamily="34" charset="0"/>
          <a:ea typeface="ＭＳ Ｐゴシック" pitchFamily="50" charset="-128"/>
        </a:defRPr>
      </a:lvl4pPr>
      <a:lvl5pPr algn="l" rtl="0" eaLnBrk="1" fontAlgn="base" hangingPunct="1">
        <a:spcBef>
          <a:spcPct val="0"/>
        </a:spcBef>
        <a:spcAft>
          <a:spcPct val="0"/>
        </a:spcAft>
        <a:defRPr kumimoji="1" sz="3600">
          <a:solidFill>
            <a:schemeClr val="tx2"/>
          </a:solidFill>
          <a:latin typeface="Century Gothic" pitchFamily="34" charset="0"/>
          <a:ea typeface="ＭＳ Ｐゴシック" pitchFamily="50" charset="-128"/>
        </a:defRPr>
      </a:lvl5pPr>
      <a:lvl6pPr marL="457200" algn="l" rtl="0" eaLnBrk="1" fontAlgn="base" hangingPunct="1">
        <a:spcBef>
          <a:spcPct val="0"/>
        </a:spcBef>
        <a:spcAft>
          <a:spcPct val="0"/>
        </a:spcAft>
        <a:defRPr kumimoji="1" sz="3600">
          <a:solidFill>
            <a:schemeClr val="tx2"/>
          </a:solidFill>
          <a:latin typeface="Century Gothic" pitchFamily="34" charset="0"/>
          <a:ea typeface="ＭＳ Ｐゴシック" pitchFamily="50" charset="-128"/>
        </a:defRPr>
      </a:lvl6pPr>
      <a:lvl7pPr marL="914400" algn="l" rtl="0" eaLnBrk="1" fontAlgn="base" hangingPunct="1">
        <a:spcBef>
          <a:spcPct val="0"/>
        </a:spcBef>
        <a:spcAft>
          <a:spcPct val="0"/>
        </a:spcAft>
        <a:defRPr kumimoji="1" sz="3600">
          <a:solidFill>
            <a:schemeClr val="tx2"/>
          </a:solidFill>
          <a:latin typeface="Century Gothic" pitchFamily="34" charset="0"/>
          <a:ea typeface="ＭＳ Ｐゴシック" pitchFamily="50" charset="-128"/>
        </a:defRPr>
      </a:lvl7pPr>
      <a:lvl8pPr marL="1371600" algn="l" rtl="0" eaLnBrk="1" fontAlgn="base" hangingPunct="1">
        <a:spcBef>
          <a:spcPct val="0"/>
        </a:spcBef>
        <a:spcAft>
          <a:spcPct val="0"/>
        </a:spcAft>
        <a:defRPr kumimoji="1" sz="3600">
          <a:solidFill>
            <a:schemeClr val="tx2"/>
          </a:solidFill>
          <a:latin typeface="Century Gothic" pitchFamily="34" charset="0"/>
          <a:ea typeface="ＭＳ Ｐゴシック" pitchFamily="50" charset="-128"/>
        </a:defRPr>
      </a:lvl8pPr>
      <a:lvl9pPr marL="1828800" algn="l" rtl="0" eaLnBrk="1" fontAlgn="base" hangingPunct="1">
        <a:spcBef>
          <a:spcPct val="0"/>
        </a:spcBef>
        <a:spcAft>
          <a:spcPct val="0"/>
        </a:spcAft>
        <a:defRPr kumimoji="1" sz="3600">
          <a:solidFill>
            <a:schemeClr val="tx2"/>
          </a:solidFill>
          <a:latin typeface="Century Gothic" pitchFamily="34" charset="0"/>
          <a:ea typeface="ＭＳ Ｐゴシック" pitchFamily="50" charset="-128"/>
        </a:defRPr>
      </a:lvl9pPr>
    </p:titleStyle>
    <p:bodyStyle>
      <a:lvl1pPr marL="342900" indent="-342900" algn="l" rtl="0" eaLnBrk="1" fontAlgn="base" hangingPunct="1">
        <a:spcBef>
          <a:spcPct val="20000"/>
        </a:spcBef>
        <a:spcAft>
          <a:spcPct val="0"/>
        </a:spcAft>
        <a:buChar char="•"/>
        <a:defRPr kumimoji="1"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kumimoji="1" sz="2400">
          <a:solidFill>
            <a:schemeClr val="tx1"/>
          </a:solidFill>
          <a:latin typeface="+mn-lt"/>
          <a:ea typeface="+mn-ea"/>
        </a:defRPr>
      </a:lvl2pPr>
      <a:lvl3pPr marL="1143000" indent="-228600" algn="l" rtl="0" eaLnBrk="1" fontAlgn="base" hangingPunct="1">
        <a:spcBef>
          <a:spcPct val="20000"/>
        </a:spcBef>
        <a:spcAft>
          <a:spcPct val="0"/>
        </a:spcAft>
        <a:buChar char="•"/>
        <a:defRPr kumimoji="1" sz="2000">
          <a:solidFill>
            <a:schemeClr val="tx1"/>
          </a:solidFill>
          <a:latin typeface="+mn-lt"/>
          <a:ea typeface="+mn-ea"/>
        </a:defRPr>
      </a:lvl3pPr>
      <a:lvl4pPr marL="1600200" indent="-228600" algn="l" rtl="0" eaLnBrk="1" fontAlgn="base" hangingPunct="1">
        <a:spcBef>
          <a:spcPct val="20000"/>
        </a:spcBef>
        <a:spcAft>
          <a:spcPct val="0"/>
        </a:spcAft>
        <a:buChar char="–"/>
        <a:defRPr kumimoji="1">
          <a:solidFill>
            <a:schemeClr val="tx1"/>
          </a:solidFill>
          <a:latin typeface="+mn-lt"/>
          <a:ea typeface="+mn-ea"/>
        </a:defRPr>
      </a:lvl4pPr>
      <a:lvl5pPr marL="2057400" indent="-228600" algn="l" rtl="0" eaLnBrk="1" fontAlgn="base" hangingPunct="1">
        <a:spcBef>
          <a:spcPct val="20000"/>
        </a:spcBef>
        <a:spcAft>
          <a:spcPct val="0"/>
        </a:spcAft>
        <a:buChar char="»"/>
        <a:defRPr kumimoji="1" sz="1600">
          <a:solidFill>
            <a:schemeClr val="tx1"/>
          </a:solidFill>
          <a:latin typeface="+mn-lt"/>
          <a:ea typeface="+mn-ea"/>
        </a:defRPr>
      </a:lvl5pPr>
      <a:lvl6pPr marL="2514600" indent="-228600" algn="l" rtl="0" eaLnBrk="1" fontAlgn="base" hangingPunct="1">
        <a:spcBef>
          <a:spcPct val="20000"/>
        </a:spcBef>
        <a:spcAft>
          <a:spcPct val="0"/>
        </a:spcAft>
        <a:buChar char="»"/>
        <a:defRPr kumimoji="1" sz="1600">
          <a:solidFill>
            <a:schemeClr val="tx1"/>
          </a:solidFill>
          <a:latin typeface="+mn-lt"/>
          <a:ea typeface="+mn-ea"/>
        </a:defRPr>
      </a:lvl6pPr>
      <a:lvl7pPr marL="2971800" indent="-228600" algn="l" rtl="0" eaLnBrk="1" fontAlgn="base" hangingPunct="1">
        <a:spcBef>
          <a:spcPct val="20000"/>
        </a:spcBef>
        <a:spcAft>
          <a:spcPct val="0"/>
        </a:spcAft>
        <a:buChar char="»"/>
        <a:defRPr kumimoji="1" sz="1600">
          <a:solidFill>
            <a:schemeClr val="tx1"/>
          </a:solidFill>
          <a:latin typeface="+mn-lt"/>
          <a:ea typeface="+mn-ea"/>
        </a:defRPr>
      </a:lvl7pPr>
      <a:lvl8pPr marL="3429000" indent="-228600" algn="l" rtl="0" eaLnBrk="1" fontAlgn="base" hangingPunct="1">
        <a:spcBef>
          <a:spcPct val="20000"/>
        </a:spcBef>
        <a:spcAft>
          <a:spcPct val="0"/>
        </a:spcAft>
        <a:buChar char="»"/>
        <a:defRPr kumimoji="1" sz="1600">
          <a:solidFill>
            <a:schemeClr val="tx1"/>
          </a:solidFill>
          <a:latin typeface="+mn-lt"/>
          <a:ea typeface="+mn-ea"/>
        </a:defRPr>
      </a:lvl8pPr>
      <a:lvl9pPr marL="3886200" indent="-228600" algn="l" rtl="0" eaLnBrk="1" fontAlgn="base" hangingPunct="1">
        <a:spcBef>
          <a:spcPct val="20000"/>
        </a:spcBef>
        <a:spcAft>
          <a:spcPct val="0"/>
        </a:spcAft>
        <a:buChar char="»"/>
        <a:defRPr kumimoji="1" sz="16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フリーフォーム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フリーフォーム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直角三角形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直線コネクタ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タイトル プレースホルダー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ja-JP" altLang="en-US" smtClean="0"/>
              <a:t>マスター タイトルの書式設定</a:t>
            </a:r>
            <a:endParaRPr kumimoji="0" lang="en-US"/>
          </a:p>
        </p:txBody>
      </p:sp>
      <p:sp>
        <p:nvSpPr>
          <p:cNvPr id="30" name="テキスト プレースホルダー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ja-JP" altLang="en-US" smtClean="0"/>
              <a:t>マスター テキストの書式設定</a:t>
            </a:r>
          </a:p>
          <a:p>
            <a:pPr lvl="1" eaLnBrk="1" latinLnBrk="0" hangingPunct="1"/>
            <a:r>
              <a:rPr kumimoji="0" lang="ja-JP" altLang="en-US" smtClean="0"/>
              <a:t>第 </a:t>
            </a:r>
            <a:r>
              <a:rPr kumimoji="0" lang="en-US" altLang="ja-JP" smtClean="0"/>
              <a:t>2 </a:t>
            </a:r>
            <a:r>
              <a:rPr kumimoji="0" lang="ja-JP" altLang="en-US" smtClean="0"/>
              <a:t>レベル</a:t>
            </a:r>
          </a:p>
          <a:p>
            <a:pPr lvl="2" eaLnBrk="1" latinLnBrk="0" hangingPunct="1"/>
            <a:r>
              <a:rPr kumimoji="0" lang="ja-JP" altLang="en-US" smtClean="0"/>
              <a:t>第 </a:t>
            </a:r>
            <a:r>
              <a:rPr kumimoji="0" lang="en-US" altLang="ja-JP" smtClean="0"/>
              <a:t>3 </a:t>
            </a:r>
            <a:r>
              <a:rPr kumimoji="0" lang="ja-JP" altLang="en-US" smtClean="0"/>
              <a:t>レベル</a:t>
            </a:r>
          </a:p>
          <a:p>
            <a:pPr lvl="3" eaLnBrk="1" latinLnBrk="0" hangingPunct="1"/>
            <a:r>
              <a:rPr kumimoji="0" lang="ja-JP" altLang="en-US" smtClean="0"/>
              <a:t>第 </a:t>
            </a:r>
            <a:r>
              <a:rPr kumimoji="0" lang="en-US" altLang="ja-JP" smtClean="0"/>
              <a:t>4 </a:t>
            </a:r>
            <a:r>
              <a:rPr kumimoji="0" lang="ja-JP" altLang="en-US" smtClean="0"/>
              <a:t>レベル</a:t>
            </a:r>
          </a:p>
          <a:p>
            <a:pPr lvl="4" eaLnBrk="1" latinLnBrk="0" hangingPunct="1"/>
            <a:r>
              <a:rPr kumimoji="0" lang="ja-JP" altLang="en-US" smtClean="0"/>
              <a:t>第 </a:t>
            </a:r>
            <a:r>
              <a:rPr kumimoji="0" lang="en-US" altLang="ja-JP" smtClean="0"/>
              <a:t>5 </a:t>
            </a:r>
            <a:r>
              <a:rPr kumimoji="0" lang="ja-JP" altLang="en-US" smtClean="0"/>
              <a:t>レベル</a:t>
            </a:r>
            <a:endParaRPr kumimoji="0" lang="en-US"/>
          </a:p>
        </p:txBody>
      </p:sp>
      <p:sp>
        <p:nvSpPr>
          <p:cNvPr id="10" name="日付プレースホルダー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402D1704-4B73-4F98-A8B7-9FCC013C7FE7}" type="datetimeFigureOut">
              <a:rPr kumimoji="1" lang="ja-JP" altLang="en-US" smtClean="0"/>
              <a:t>2013/11/8</a:t>
            </a:fld>
            <a:endParaRPr kumimoji="1" lang="ja-JP" altLang="en-US"/>
          </a:p>
        </p:txBody>
      </p:sp>
      <p:sp>
        <p:nvSpPr>
          <p:cNvPr id="22" name="フッター プレースホルダー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kumimoji="1" lang="ja-JP" altLang="en-US"/>
          </a:p>
        </p:txBody>
      </p:sp>
      <p:sp>
        <p:nvSpPr>
          <p:cNvPr id="18" name="スライド番号プレースホルダー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E60EE76F-6338-44F3-B4EA-706AE1446824}"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1"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1"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1"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1"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1"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1"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1"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1"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1"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1" sz="1600" kern="1200" baseline="0">
          <a:solidFill>
            <a:schemeClr val="tx1"/>
          </a:solidFill>
          <a:latin typeface="+mn-lt"/>
          <a:ea typeface="+mn-ea"/>
          <a:cs typeface="+mn-cs"/>
        </a:defRPr>
      </a:lvl9pPr>
      <a:extLst/>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dirty="0" smtClean="0"/>
              <a:t>システム提案</a:t>
            </a:r>
            <a:r>
              <a:rPr kumimoji="1" lang="en-US" altLang="ja-JP" dirty="0" smtClean="0"/>
              <a:t>	</a:t>
            </a:r>
            <a:endParaRPr kumimoji="1" lang="ja-JP" altLang="en-US" dirty="0"/>
          </a:p>
        </p:txBody>
      </p:sp>
      <p:sp>
        <p:nvSpPr>
          <p:cNvPr id="3" name="サブタイトル 2"/>
          <p:cNvSpPr>
            <a:spLocks noGrp="1"/>
          </p:cNvSpPr>
          <p:nvPr>
            <p:ph type="subTitle" idx="1"/>
          </p:nvPr>
        </p:nvSpPr>
        <p:spPr/>
        <p:txBody>
          <a:bodyPr/>
          <a:lstStyle/>
          <a:p>
            <a:r>
              <a:rPr kumimoji="1" lang="en-US" altLang="ja-JP" dirty="0" smtClean="0"/>
              <a:t>60161017	</a:t>
            </a:r>
            <a:r>
              <a:rPr kumimoji="1" lang="ja-JP" altLang="en-US" dirty="0" smtClean="0"/>
              <a:t>金城　清史</a:t>
            </a:r>
            <a:endParaRPr kumimoji="1" lang="ja-JP" altLang="en-US" dirty="0"/>
          </a:p>
        </p:txBody>
      </p:sp>
    </p:spTree>
    <p:extLst>
      <p:ext uri="{BB962C8B-B14F-4D97-AF65-F5344CB8AC3E}">
        <p14:creationId xmlns:p14="http://schemas.microsoft.com/office/powerpoint/2010/main" val="19476470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p:txBody>
          <a:bodyPr/>
          <a:lstStyle/>
          <a:p>
            <a:r>
              <a:rPr lang="ja-JP" altLang="en-US" sz="3600" dirty="0" smtClean="0"/>
              <a:t>４章：システム提案</a:t>
            </a:r>
            <a:endParaRPr lang="en-US" altLang="ja-JP" sz="3600" dirty="0" smtClean="0"/>
          </a:p>
          <a:p>
            <a:pPr marL="0" indent="0">
              <a:buNone/>
            </a:pPr>
            <a:endParaRPr lang="en-US" altLang="zh-TW" dirty="0" smtClean="0"/>
          </a:p>
          <a:p>
            <a:r>
              <a:rPr lang="zh-TW" altLang="en-US" sz="2800" dirty="0" smtClean="0"/>
              <a:t>監修</a:t>
            </a:r>
            <a:r>
              <a:rPr lang="zh-TW" altLang="en-US" sz="2800" dirty="0"/>
              <a:t>： 宇治則孝 </a:t>
            </a:r>
            <a:endParaRPr lang="en-US" altLang="zh-TW" sz="2800" dirty="0"/>
          </a:p>
          <a:p>
            <a:r>
              <a:rPr lang="zh-TW" altLang="en-US" sz="2800" dirty="0" smtClean="0"/>
              <a:t>著者</a:t>
            </a:r>
            <a:r>
              <a:rPr lang="zh-TW" altLang="en-US" sz="2800" dirty="0"/>
              <a:t>： 大森久美子 </a:t>
            </a:r>
            <a:r>
              <a:rPr lang="en-US" altLang="zh-TW" sz="2800" dirty="0" smtClean="0"/>
              <a:t>,</a:t>
            </a:r>
            <a:r>
              <a:rPr lang="zh-TW" altLang="en-US" sz="2800" dirty="0" smtClean="0"/>
              <a:t>岡崎義勝 </a:t>
            </a:r>
          </a:p>
          <a:p>
            <a:pPr marL="0" indent="0">
              <a:buNone/>
            </a:pPr>
            <a:r>
              <a:rPr lang="zh-TW" altLang="en-US" sz="2800" dirty="0" smtClean="0"/>
              <a:t> </a:t>
            </a:r>
            <a:r>
              <a:rPr lang="en-US" altLang="zh-TW" sz="2800" dirty="0" smtClean="0"/>
              <a:t>	     ,</a:t>
            </a:r>
            <a:r>
              <a:rPr lang="zh-TW" altLang="en-US" sz="2800" dirty="0" smtClean="0"/>
              <a:t>西原琢夫 </a:t>
            </a:r>
          </a:p>
          <a:p>
            <a:r>
              <a:rPr lang="zh-TW" altLang="en-US" sz="2800" dirty="0" smtClean="0"/>
              <a:t>発行人</a:t>
            </a:r>
            <a:r>
              <a:rPr lang="zh-TW" altLang="en-US" sz="2800" dirty="0"/>
              <a:t>： 佐々木幹夫 </a:t>
            </a:r>
          </a:p>
          <a:p>
            <a:r>
              <a:rPr lang="zh-TW" altLang="en-US" sz="2800" dirty="0"/>
              <a:t>発行所： 株式会社 </a:t>
            </a:r>
            <a:r>
              <a:rPr lang="zh-TW" altLang="en-US" sz="2800" dirty="0" smtClean="0"/>
              <a:t>翔泳社</a:t>
            </a:r>
            <a:endParaRPr lang="en-US" altLang="zh-TW" sz="2800" dirty="0" smtClean="0"/>
          </a:p>
          <a:p>
            <a:pPr marL="0" indent="0">
              <a:buNone/>
            </a:pPr>
            <a:endParaRPr kumimoji="1" lang="ja-JP" altLang="en-US" dirty="0"/>
          </a:p>
        </p:txBody>
      </p:sp>
      <p:sp>
        <p:nvSpPr>
          <p:cNvPr id="2" name="タイトル 1"/>
          <p:cNvSpPr>
            <a:spLocks noGrp="1"/>
          </p:cNvSpPr>
          <p:nvPr>
            <p:ph type="title"/>
          </p:nvPr>
        </p:nvSpPr>
        <p:spPr/>
        <p:txBody>
          <a:bodyPr/>
          <a:lstStyle/>
          <a:p>
            <a:r>
              <a:rPr kumimoji="1" lang="ja-JP" altLang="en-US" dirty="0" smtClean="0"/>
              <a:t>文献</a:t>
            </a:r>
            <a:endParaRPr kumimoji="1" lang="ja-JP" altLang="en-US" dirty="0"/>
          </a:p>
        </p:txBody>
      </p:sp>
      <p:pic>
        <p:nvPicPr>
          <p:cNvPr id="1026" name="Picture 2" descr="C:\Users\DROP\Desktop\輪講\4.輪講\boo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47857" y="2492896"/>
            <a:ext cx="3753851" cy="37538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43825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p:txBody>
          <a:bodyPr/>
          <a:lstStyle/>
          <a:p>
            <a:r>
              <a:rPr kumimoji="1" lang="ja-JP" altLang="en-US" b="1" u="sng" dirty="0" smtClean="0"/>
              <a:t>システム開発会社</a:t>
            </a:r>
            <a:r>
              <a:rPr kumimoji="1" lang="ja-JP" altLang="en-US" dirty="0" smtClean="0"/>
              <a:t>が</a:t>
            </a:r>
            <a:r>
              <a:rPr kumimoji="1" lang="ja-JP" altLang="en-US" b="1" u="sng" dirty="0" smtClean="0"/>
              <a:t>顧客</a:t>
            </a:r>
            <a:r>
              <a:rPr kumimoji="1" lang="ja-JP" altLang="en-US" dirty="0" smtClean="0"/>
              <a:t>に対してシステムの全体像を説明するための文書</a:t>
            </a:r>
            <a:endParaRPr kumimoji="1" lang="en-US" altLang="ja-JP" dirty="0" smtClean="0"/>
          </a:p>
          <a:p>
            <a:pPr lvl="1"/>
            <a:r>
              <a:rPr lang="ja-JP" altLang="en-US" dirty="0"/>
              <a:t>顧客</a:t>
            </a:r>
            <a:r>
              <a:rPr lang="ja-JP" altLang="en-US" dirty="0" smtClean="0"/>
              <a:t>は</a:t>
            </a:r>
            <a:r>
              <a:rPr lang="en-US" altLang="ja-JP" dirty="0" smtClean="0"/>
              <a:t>,</a:t>
            </a:r>
            <a:r>
              <a:rPr lang="ja-JP" altLang="en-US" dirty="0" smtClean="0"/>
              <a:t>この文書から全体像</a:t>
            </a:r>
            <a:r>
              <a:rPr lang="en-US" altLang="ja-JP" dirty="0" smtClean="0"/>
              <a:t>,</a:t>
            </a:r>
            <a:r>
              <a:rPr lang="ja-JP" altLang="en-US" dirty="0" smtClean="0"/>
              <a:t>機能</a:t>
            </a:r>
            <a:r>
              <a:rPr lang="en-US" altLang="ja-JP" dirty="0" smtClean="0"/>
              <a:t>,</a:t>
            </a:r>
            <a:r>
              <a:rPr lang="ja-JP" altLang="en-US" dirty="0" smtClean="0"/>
              <a:t>業務や経済上のメリットなどを読み取り</a:t>
            </a:r>
            <a:r>
              <a:rPr lang="en-US" altLang="ja-JP" dirty="0" smtClean="0"/>
              <a:t>,</a:t>
            </a:r>
            <a:r>
              <a:rPr lang="ja-JP" altLang="en-US" dirty="0" smtClean="0"/>
              <a:t>発注するかを決定する</a:t>
            </a:r>
            <a:r>
              <a:rPr lang="en-US" altLang="ja-JP" dirty="0" smtClean="0"/>
              <a:t>.</a:t>
            </a:r>
          </a:p>
          <a:p>
            <a:pPr marL="393192" lvl="1" indent="0">
              <a:buNone/>
            </a:pPr>
            <a:r>
              <a:rPr lang="en-US" altLang="ja-JP" dirty="0" smtClean="0"/>
              <a:t>	</a:t>
            </a:r>
            <a:r>
              <a:rPr lang="ja-JP" altLang="en-US" dirty="0" smtClean="0"/>
              <a:t>⇒</a:t>
            </a:r>
            <a:r>
              <a:rPr lang="ja-JP" altLang="en-US" sz="2600" dirty="0" smtClean="0">
                <a:solidFill>
                  <a:srgbClr val="FF0000"/>
                </a:solidFill>
              </a:rPr>
              <a:t>システム提案書の目標は開発の受注を受ける</a:t>
            </a:r>
            <a:endParaRPr lang="en-US" altLang="ja-JP" sz="2600" dirty="0" smtClean="0">
              <a:solidFill>
                <a:srgbClr val="FF0000"/>
              </a:solidFill>
            </a:endParaRPr>
          </a:p>
          <a:p>
            <a:pPr marL="850392" lvl="1" indent="-457200"/>
            <a:endParaRPr lang="en-US" altLang="ja-JP" sz="2600" dirty="0" smtClean="0"/>
          </a:p>
        </p:txBody>
      </p:sp>
      <p:sp>
        <p:nvSpPr>
          <p:cNvPr id="3" name="タイトル 2"/>
          <p:cNvSpPr>
            <a:spLocks noGrp="1"/>
          </p:cNvSpPr>
          <p:nvPr>
            <p:ph type="title"/>
          </p:nvPr>
        </p:nvSpPr>
        <p:spPr/>
        <p:txBody>
          <a:bodyPr/>
          <a:lstStyle/>
          <a:p>
            <a:r>
              <a:rPr kumimoji="1" lang="ja-JP" altLang="en-US" dirty="0" smtClean="0"/>
              <a:t>システム提案書</a:t>
            </a:r>
            <a:endParaRPr kumimoji="1" lang="ja-JP" altLang="en-US" dirty="0"/>
          </a:p>
        </p:txBody>
      </p:sp>
    </p:spTree>
    <p:extLst>
      <p:ext uri="{BB962C8B-B14F-4D97-AF65-F5344CB8AC3E}">
        <p14:creationId xmlns:p14="http://schemas.microsoft.com/office/powerpoint/2010/main" val="26635677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p:txBody>
          <a:bodyPr/>
          <a:lstStyle/>
          <a:p>
            <a:r>
              <a:rPr kumimoji="1" lang="en-US" altLang="ja-JP" dirty="0" smtClean="0"/>
              <a:t>3</a:t>
            </a:r>
            <a:r>
              <a:rPr kumimoji="1" lang="ja-JP" altLang="en-US" dirty="0" err="1" smtClean="0"/>
              <a:t>つの</a:t>
            </a:r>
            <a:r>
              <a:rPr kumimoji="1" lang="ja-JP" altLang="en-US" dirty="0" smtClean="0"/>
              <a:t>ポイント</a:t>
            </a:r>
            <a:endParaRPr kumimoji="1" lang="en-US" altLang="ja-JP" dirty="0" smtClean="0"/>
          </a:p>
          <a:p>
            <a:pPr marL="880110" lvl="1" indent="-514350">
              <a:buFont typeface="+mj-lt"/>
              <a:buAutoNum type="arabicPeriod"/>
            </a:pPr>
            <a:r>
              <a:rPr lang="ja-JP" altLang="en-US" dirty="0" smtClean="0"/>
              <a:t>システムについて理解してもらう</a:t>
            </a:r>
            <a:endParaRPr lang="en-US" altLang="ja-JP" dirty="0" smtClean="0"/>
          </a:p>
          <a:p>
            <a:pPr marL="880110" lvl="1" indent="-514350">
              <a:buFont typeface="+mj-lt"/>
              <a:buAutoNum type="arabicPeriod"/>
            </a:pPr>
            <a:r>
              <a:rPr lang="ja-JP" altLang="en-US" dirty="0" smtClean="0"/>
              <a:t>システム化の意義を理解してもらう</a:t>
            </a:r>
            <a:endParaRPr lang="en-US" altLang="ja-JP" dirty="0" smtClean="0"/>
          </a:p>
          <a:p>
            <a:pPr marL="880110" lvl="1" indent="-514350">
              <a:buFont typeface="+mj-lt"/>
              <a:buAutoNum type="arabicPeriod"/>
            </a:pPr>
            <a:r>
              <a:rPr kumimoji="1" lang="ja-JP" altLang="en-US" dirty="0"/>
              <a:t>自分たち</a:t>
            </a:r>
            <a:r>
              <a:rPr kumimoji="1" lang="ja-JP" altLang="en-US" dirty="0" smtClean="0"/>
              <a:t>を信用してもらう</a:t>
            </a:r>
            <a:endParaRPr kumimoji="1" lang="ja-JP" altLang="en-US" dirty="0"/>
          </a:p>
        </p:txBody>
      </p:sp>
      <p:sp>
        <p:nvSpPr>
          <p:cNvPr id="3" name="タイトル 2"/>
          <p:cNvSpPr>
            <a:spLocks noGrp="1"/>
          </p:cNvSpPr>
          <p:nvPr>
            <p:ph type="title"/>
          </p:nvPr>
        </p:nvSpPr>
        <p:spPr/>
        <p:txBody>
          <a:bodyPr/>
          <a:lstStyle/>
          <a:p>
            <a:r>
              <a:rPr kumimoji="1" lang="ja-JP" altLang="en-US" dirty="0" smtClean="0"/>
              <a:t>システム提案書作成の心得</a:t>
            </a:r>
            <a:endParaRPr kumimoji="1" lang="ja-JP" altLang="en-US" dirty="0"/>
          </a:p>
        </p:txBody>
      </p:sp>
    </p:spTree>
    <p:extLst>
      <p:ext uri="{BB962C8B-B14F-4D97-AF65-F5344CB8AC3E}">
        <p14:creationId xmlns:p14="http://schemas.microsoft.com/office/powerpoint/2010/main" val="31363061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p:txBody>
          <a:bodyPr/>
          <a:lstStyle/>
          <a:p>
            <a:r>
              <a:rPr kumimoji="1" lang="ja-JP" altLang="en-US" dirty="0" smtClean="0"/>
              <a:t>相手の立場に立つことが第一</a:t>
            </a:r>
            <a:endParaRPr kumimoji="1" lang="en-US" altLang="ja-JP" dirty="0" smtClean="0"/>
          </a:p>
          <a:p>
            <a:pPr lvl="1"/>
            <a:r>
              <a:rPr lang="ja-JP" altLang="en-US" dirty="0" smtClean="0">
                <a:solidFill>
                  <a:srgbClr val="FF0000"/>
                </a:solidFill>
              </a:rPr>
              <a:t>曖昧性のない</a:t>
            </a:r>
            <a:r>
              <a:rPr lang="en-US" altLang="ja-JP" dirty="0" smtClean="0">
                <a:solidFill>
                  <a:srgbClr val="FF0000"/>
                </a:solidFill>
              </a:rPr>
              <a:t>,</a:t>
            </a:r>
            <a:r>
              <a:rPr lang="ja-JP" altLang="en-US" dirty="0" smtClean="0">
                <a:solidFill>
                  <a:srgbClr val="FF0000"/>
                </a:solidFill>
              </a:rPr>
              <a:t>明確な情報を基に説明する</a:t>
            </a:r>
            <a:endParaRPr lang="en-US" altLang="ja-JP" dirty="0">
              <a:solidFill>
                <a:srgbClr val="FF0000"/>
              </a:solidFill>
            </a:endParaRPr>
          </a:p>
          <a:p>
            <a:pPr lvl="1"/>
            <a:endParaRPr lang="en-US" altLang="ja-JP" dirty="0" smtClean="0">
              <a:solidFill>
                <a:srgbClr val="FF0000"/>
              </a:solidFill>
            </a:endParaRPr>
          </a:p>
          <a:p>
            <a:pPr lvl="1"/>
            <a:r>
              <a:rPr kumimoji="1" lang="ja-JP" altLang="en-US" dirty="0" smtClean="0"/>
              <a:t>以下の項目は必ず説明する</a:t>
            </a:r>
            <a:endParaRPr kumimoji="1" lang="en-US" altLang="ja-JP" dirty="0" smtClean="0"/>
          </a:p>
          <a:p>
            <a:pPr lvl="2"/>
            <a:r>
              <a:rPr lang="ja-JP" altLang="en-US" dirty="0" smtClean="0"/>
              <a:t>システム化によって解決しようとする問題</a:t>
            </a:r>
            <a:endParaRPr lang="en-US" altLang="ja-JP" dirty="0" smtClean="0"/>
          </a:p>
          <a:p>
            <a:pPr lvl="2"/>
            <a:r>
              <a:rPr kumimoji="1" lang="ja-JP" altLang="en-US" dirty="0"/>
              <a:t>システム</a:t>
            </a:r>
            <a:r>
              <a:rPr kumimoji="1" lang="ja-JP" altLang="en-US" dirty="0" smtClean="0"/>
              <a:t>の機能</a:t>
            </a:r>
            <a:endParaRPr kumimoji="1" lang="en-US" altLang="ja-JP" dirty="0" smtClean="0"/>
          </a:p>
          <a:p>
            <a:pPr lvl="2"/>
            <a:r>
              <a:rPr kumimoji="1" lang="ja-JP" altLang="en-US" dirty="0" smtClean="0"/>
              <a:t>システムの構成</a:t>
            </a:r>
            <a:endParaRPr kumimoji="1" lang="en-US" altLang="ja-JP" dirty="0" smtClean="0"/>
          </a:p>
          <a:p>
            <a:pPr lvl="2"/>
            <a:r>
              <a:rPr lang="ja-JP" altLang="en-US" dirty="0"/>
              <a:t>必要</a:t>
            </a:r>
            <a:r>
              <a:rPr lang="ja-JP" altLang="en-US" dirty="0" smtClean="0"/>
              <a:t>な日数</a:t>
            </a:r>
            <a:endParaRPr lang="en-US" altLang="ja-JP" dirty="0" smtClean="0"/>
          </a:p>
          <a:p>
            <a:pPr lvl="2"/>
            <a:r>
              <a:rPr kumimoji="1" lang="ja-JP" altLang="en-US" dirty="0"/>
              <a:t>必要</a:t>
            </a:r>
            <a:r>
              <a:rPr kumimoji="1" lang="ja-JP" altLang="en-US" dirty="0" smtClean="0"/>
              <a:t>な費用</a:t>
            </a:r>
            <a:endParaRPr kumimoji="1" lang="en-US" altLang="ja-JP" dirty="0"/>
          </a:p>
        </p:txBody>
      </p:sp>
      <p:sp>
        <p:nvSpPr>
          <p:cNvPr id="3" name="タイトル 2"/>
          <p:cNvSpPr>
            <a:spLocks noGrp="1"/>
          </p:cNvSpPr>
          <p:nvPr>
            <p:ph type="title"/>
          </p:nvPr>
        </p:nvSpPr>
        <p:spPr/>
        <p:txBody>
          <a:bodyPr/>
          <a:lstStyle/>
          <a:p>
            <a:r>
              <a:rPr kumimoji="1" lang="ja-JP" altLang="en-US" dirty="0" smtClean="0"/>
              <a:t>システムについて理解してもらう</a:t>
            </a:r>
            <a:endParaRPr kumimoji="1" lang="ja-JP" altLang="en-US" dirty="0"/>
          </a:p>
        </p:txBody>
      </p:sp>
      <p:sp>
        <p:nvSpPr>
          <p:cNvPr id="4" name="角丸四角形 3"/>
          <p:cNvSpPr/>
          <p:nvPr/>
        </p:nvSpPr>
        <p:spPr>
          <a:xfrm>
            <a:off x="971600" y="3429000"/>
            <a:ext cx="6336704" cy="2232248"/>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13921142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p:txBody>
          <a:bodyPr/>
          <a:lstStyle/>
          <a:p>
            <a:r>
              <a:rPr kumimoji="1" lang="ja-JP" altLang="en-US" dirty="0" smtClean="0">
                <a:solidFill>
                  <a:srgbClr val="FF0000"/>
                </a:solidFill>
              </a:rPr>
              <a:t>メリットからデメリットを差し引いてもシステム化する価値があることを示す</a:t>
            </a:r>
            <a:endParaRPr kumimoji="1" lang="en-US" altLang="ja-JP" dirty="0" smtClean="0">
              <a:solidFill>
                <a:srgbClr val="FF0000"/>
              </a:solidFill>
            </a:endParaRPr>
          </a:p>
          <a:p>
            <a:pPr marL="109728" indent="0">
              <a:buNone/>
            </a:pPr>
            <a:endParaRPr kumimoji="1" lang="en-US" altLang="ja-JP" dirty="0" smtClean="0"/>
          </a:p>
          <a:p>
            <a:pPr lvl="1"/>
            <a:r>
              <a:rPr lang="ja-JP" altLang="en-US" b="1" dirty="0" smtClean="0"/>
              <a:t>メリットだけでなく</a:t>
            </a:r>
            <a:r>
              <a:rPr lang="en-US" altLang="ja-JP" b="1" dirty="0" smtClean="0"/>
              <a:t>,</a:t>
            </a:r>
            <a:r>
              <a:rPr lang="ja-JP" altLang="en-US" b="1" dirty="0" smtClean="0"/>
              <a:t>デメリットも明示することでリアリティと信頼感が高まり</a:t>
            </a:r>
            <a:r>
              <a:rPr lang="en-US" altLang="ja-JP" b="1" dirty="0" smtClean="0"/>
              <a:t>,</a:t>
            </a:r>
            <a:r>
              <a:rPr lang="ja-JP" altLang="en-US" b="1" dirty="0" smtClean="0"/>
              <a:t>より深く納得してもらえる</a:t>
            </a:r>
            <a:endParaRPr lang="en-US" altLang="ja-JP" b="1" dirty="0" smtClean="0"/>
          </a:p>
          <a:p>
            <a:pPr lvl="1"/>
            <a:endParaRPr kumimoji="1" lang="en-US" altLang="ja-JP" sz="1400" b="1" dirty="0" smtClean="0"/>
          </a:p>
          <a:p>
            <a:pPr lvl="1"/>
            <a:r>
              <a:rPr lang="ja-JP" altLang="en-US" dirty="0" smtClean="0"/>
              <a:t>メリットは経済的なものになることが多いので</a:t>
            </a:r>
            <a:r>
              <a:rPr lang="en-US" altLang="ja-JP" dirty="0" smtClean="0"/>
              <a:t>,</a:t>
            </a:r>
            <a:r>
              <a:rPr lang="ja-JP" altLang="en-US" dirty="0" smtClean="0"/>
              <a:t>システム担当者だけでなく</a:t>
            </a:r>
            <a:r>
              <a:rPr lang="en-US" altLang="ja-JP" dirty="0" smtClean="0"/>
              <a:t>,</a:t>
            </a:r>
            <a:r>
              <a:rPr lang="ja-JP" altLang="en-US" dirty="0" smtClean="0"/>
              <a:t>経営者に対しても説明するつもりで書くとより深く納得してもらえる</a:t>
            </a:r>
            <a:endParaRPr kumimoji="1" lang="ja-JP" altLang="en-US" dirty="0"/>
          </a:p>
        </p:txBody>
      </p:sp>
      <p:sp>
        <p:nvSpPr>
          <p:cNvPr id="3" name="タイトル 2"/>
          <p:cNvSpPr>
            <a:spLocks noGrp="1"/>
          </p:cNvSpPr>
          <p:nvPr>
            <p:ph type="title"/>
          </p:nvPr>
        </p:nvSpPr>
        <p:spPr/>
        <p:txBody>
          <a:bodyPr/>
          <a:lstStyle/>
          <a:p>
            <a:r>
              <a:rPr kumimoji="1" lang="ja-JP" altLang="en-US" dirty="0" smtClean="0"/>
              <a:t>システム化の意義を理解してもらう</a:t>
            </a:r>
            <a:endParaRPr kumimoji="1" lang="ja-JP" altLang="en-US" dirty="0"/>
          </a:p>
        </p:txBody>
      </p:sp>
    </p:spTree>
    <p:extLst>
      <p:ext uri="{BB962C8B-B14F-4D97-AF65-F5344CB8AC3E}">
        <p14:creationId xmlns:p14="http://schemas.microsoft.com/office/powerpoint/2010/main" val="40223544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p:txBody>
          <a:bodyPr/>
          <a:lstStyle/>
          <a:p>
            <a:r>
              <a:rPr kumimoji="1" lang="ja-JP" altLang="en-US" dirty="0" smtClean="0"/>
              <a:t>初対面の相手から</a:t>
            </a:r>
            <a:r>
              <a:rPr lang="ja-JP" altLang="en-US" dirty="0" smtClean="0"/>
              <a:t>「一億円でシステムをつくりませんか」と勧められたら</a:t>
            </a:r>
            <a:r>
              <a:rPr lang="ja-JP" altLang="en-US" dirty="0"/>
              <a:t>・・</a:t>
            </a:r>
            <a:r>
              <a:rPr lang="ja-JP" altLang="en-US" dirty="0" smtClean="0"/>
              <a:t>・</a:t>
            </a:r>
            <a:endParaRPr lang="en-US" altLang="ja-JP" dirty="0" smtClean="0"/>
          </a:p>
          <a:p>
            <a:endParaRPr kumimoji="1" lang="en-US" altLang="ja-JP" dirty="0"/>
          </a:p>
          <a:p>
            <a:r>
              <a:rPr lang="ja-JP" altLang="en-US" dirty="0" smtClean="0"/>
              <a:t>システム提案書の内容や</a:t>
            </a:r>
            <a:r>
              <a:rPr lang="en-US" altLang="ja-JP" dirty="0" smtClean="0"/>
              <a:t>,</a:t>
            </a:r>
            <a:r>
              <a:rPr lang="ja-JP" altLang="en-US" dirty="0" smtClean="0"/>
              <a:t>システム開発体制の充実を通して</a:t>
            </a:r>
            <a:r>
              <a:rPr lang="en-US" altLang="ja-JP" dirty="0" smtClean="0"/>
              <a:t>,</a:t>
            </a:r>
            <a:r>
              <a:rPr lang="ja-JP" altLang="en-US" dirty="0" smtClean="0"/>
              <a:t>少しでも信頼をえるようにする</a:t>
            </a:r>
            <a:endParaRPr kumimoji="1" lang="ja-JP" altLang="en-US" dirty="0"/>
          </a:p>
        </p:txBody>
      </p:sp>
      <p:sp>
        <p:nvSpPr>
          <p:cNvPr id="3" name="タイトル 2"/>
          <p:cNvSpPr>
            <a:spLocks noGrp="1"/>
          </p:cNvSpPr>
          <p:nvPr>
            <p:ph type="title"/>
          </p:nvPr>
        </p:nvSpPr>
        <p:spPr/>
        <p:txBody>
          <a:bodyPr/>
          <a:lstStyle/>
          <a:p>
            <a:r>
              <a:rPr kumimoji="1" lang="ja-JP" altLang="en-US" dirty="0" smtClean="0"/>
              <a:t>自分たちを信用してもらう</a:t>
            </a:r>
            <a:endParaRPr kumimoji="1" lang="ja-JP" altLang="en-US" dirty="0"/>
          </a:p>
        </p:txBody>
      </p:sp>
    </p:spTree>
    <p:extLst>
      <p:ext uri="{BB962C8B-B14F-4D97-AF65-F5344CB8AC3E}">
        <p14:creationId xmlns:p14="http://schemas.microsoft.com/office/powerpoint/2010/main" val="26220530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p:txBody>
          <a:bodyPr/>
          <a:lstStyle/>
          <a:p>
            <a:pPr marL="880110" lvl="1" indent="-514350">
              <a:buFont typeface="+mj-ea"/>
              <a:buAutoNum type="circleNumDbPlain"/>
            </a:pPr>
            <a:r>
              <a:rPr kumimoji="1" lang="ja-JP" altLang="en-US" dirty="0" smtClean="0"/>
              <a:t>要件定義書を読み込み</a:t>
            </a:r>
            <a:r>
              <a:rPr kumimoji="1" lang="en-US" altLang="ja-JP" dirty="0" smtClean="0"/>
              <a:t>,</a:t>
            </a:r>
            <a:r>
              <a:rPr kumimoji="1" lang="ja-JP" altLang="en-US" dirty="0" smtClean="0"/>
              <a:t>システムをイメージする</a:t>
            </a:r>
            <a:endParaRPr kumimoji="1" lang="en-US" altLang="ja-JP" dirty="0" smtClean="0"/>
          </a:p>
          <a:p>
            <a:pPr marL="880110" lvl="1" indent="-514350">
              <a:buFont typeface="+mj-lt"/>
              <a:buAutoNum type="circleNumDbPlain"/>
            </a:pPr>
            <a:r>
              <a:rPr lang="ja-JP" altLang="en-US" dirty="0" smtClean="0"/>
              <a:t>使用する技術を洗い出し</a:t>
            </a:r>
            <a:r>
              <a:rPr lang="en-US" altLang="ja-JP" dirty="0" smtClean="0"/>
              <a:t>,</a:t>
            </a:r>
            <a:r>
              <a:rPr lang="ja-JP" altLang="en-US" dirty="0"/>
              <a:t>必要</a:t>
            </a:r>
            <a:r>
              <a:rPr lang="ja-JP" altLang="en-US" dirty="0" smtClean="0"/>
              <a:t>に応じて調査したり</a:t>
            </a:r>
            <a:r>
              <a:rPr lang="en-US" altLang="ja-JP" dirty="0" smtClean="0"/>
              <a:t>,</a:t>
            </a:r>
            <a:r>
              <a:rPr lang="ja-JP" altLang="en-US" dirty="0" smtClean="0"/>
              <a:t>専門家に相談したりする</a:t>
            </a:r>
            <a:endParaRPr lang="en-US" altLang="ja-JP" dirty="0" smtClean="0"/>
          </a:p>
          <a:p>
            <a:pPr marL="880110" lvl="1" indent="-514350">
              <a:buFont typeface="+mj-lt"/>
              <a:buAutoNum type="circleNumDbPlain"/>
            </a:pPr>
            <a:r>
              <a:rPr lang="ja-JP" altLang="en-US" dirty="0" smtClean="0"/>
              <a:t>システム構成を決定する</a:t>
            </a:r>
            <a:endParaRPr lang="en-US" altLang="ja-JP" dirty="0" smtClean="0"/>
          </a:p>
          <a:p>
            <a:pPr marL="880110" lvl="1" indent="-514350">
              <a:buFont typeface="+mj-lt"/>
              <a:buAutoNum type="circleNumDbPlain"/>
            </a:pPr>
            <a:r>
              <a:rPr lang="ja-JP" altLang="en-US" dirty="0" smtClean="0"/>
              <a:t>システム開発にかかる期間を見積もる</a:t>
            </a:r>
            <a:endParaRPr lang="en-US" altLang="ja-JP" dirty="0" smtClean="0"/>
          </a:p>
          <a:p>
            <a:pPr marL="880110" lvl="1" indent="-514350">
              <a:buFont typeface="+mj-lt"/>
              <a:buAutoNum type="circleNumDbPlain"/>
            </a:pPr>
            <a:r>
              <a:rPr lang="ja-JP" altLang="en-US" dirty="0" smtClean="0"/>
              <a:t>システム開発にかかる費用を見積もる</a:t>
            </a:r>
            <a:endParaRPr lang="en-US" altLang="ja-JP" dirty="0" smtClean="0"/>
          </a:p>
          <a:p>
            <a:pPr marL="880110" lvl="1" indent="-514350">
              <a:buFont typeface="+mj-lt"/>
              <a:buAutoNum type="circleNumDbPlain"/>
            </a:pPr>
            <a:r>
              <a:rPr lang="ja-JP" altLang="en-US" dirty="0" smtClean="0"/>
              <a:t>システム提案書としてまとめる</a:t>
            </a:r>
            <a:endParaRPr lang="en-US" altLang="ja-JP" dirty="0" smtClean="0"/>
          </a:p>
          <a:p>
            <a:pPr marL="880110" lvl="1" indent="-514350">
              <a:buFont typeface="+mj-lt"/>
              <a:buAutoNum type="circleNumDbPlain"/>
            </a:pPr>
            <a:r>
              <a:rPr lang="ja-JP" altLang="en-US" dirty="0" smtClean="0"/>
              <a:t>関係者でレビューし</a:t>
            </a:r>
            <a:r>
              <a:rPr lang="en-US" altLang="ja-JP" dirty="0" smtClean="0"/>
              <a:t>,</a:t>
            </a:r>
            <a:r>
              <a:rPr lang="ja-JP" altLang="en-US" dirty="0" smtClean="0"/>
              <a:t>完成度をたかめる</a:t>
            </a:r>
            <a:endParaRPr lang="en-US" altLang="ja-JP" dirty="0" smtClean="0"/>
          </a:p>
          <a:p>
            <a:pPr marL="880110" lvl="1" indent="-514350">
              <a:buFont typeface="+mj-lt"/>
              <a:buAutoNum type="circleNumDbPlain"/>
            </a:pPr>
            <a:endParaRPr kumimoji="1" lang="ja-JP" altLang="en-US" dirty="0"/>
          </a:p>
        </p:txBody>
      </p:sp>
      <p:sp>
        <p:nvSpPr>
          <p:cNvPr id="3" name="タイトル 2"/>
          <p:cNvSpPr>
            <a:spLocks noGrp="1"/>
          </p:cNvSpPr>
          <p:nvPr>
            <p:ph type="title"/>
          </p:nvPr>
        </p:nvSpPr>
        <p:spPr/>
        <p:txBody>
          <a:bodyPr/>
          <a:lstStyle/>
          <a:p>
            <a:r>
              <a:rPr kumimoji="1" lang="ja-JP" altLang="en-US" dirty="0" smtClean="0"/>
              <a:t>提案書の作成手順</a:t>
            </a:r>
            <a:endParaRPr kumimoji="1" lang="ja-JP" altLang="en-US" dirty="0"/>
          </a:p>
        </p:txBody>
      </p:sp>
    </p:spTree>
    <p:extLst>
      <p:ext uri="{BB962C8B-B14F-4D97-AF65-F5344CB8AC3E}">
        <p14:creationId xmlns:p14="http://schemas.microsoft.com/office/powerpoint/2010/main" val="4261253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p:txBody>
          <a:bodyPr/>
          <a:lstStyle/>
          <a:p>
            <a:r>
              <a:rPr kumimoji="1" lang="ja-JP" altLang="en-US" dirty="0" smtClean="0"/>
              <a:t>要件定義書を基にシステムを作らなければならない</a:t>
            </a:r>
            <a:r>
              <a:rPr lang="en-US" altLang="ja-JP" dirty="0" smtClean="0"/>
              <a:t>.</a:t>
            </a:r>
          </a:p>
          <a:p>
            <a:r>
              <a:rPr lang="ja-JP" altLang="en-US" dirty="0"/>
              <a:t>実際</a:t>
            </a:r>
            <a:r>
              <a:rPr lang="ja-JP" altLang="en-US" dirty="0" smtClean="0"/>
              <a:t>のシステム開発では要件定義書は外部発注したりするので</a:t>
            </a:r>
            <a:r>
              <a:rPr lang="en-US" altLang="ja-JP" dirty="0" smtClean="0"/>
              <a:t>,</a:t>
            </a:r>
          </a:p>
          <a:p>
            <a:pPr marL="109728" indent="0">
              <a:buNone/>
            </a:pPr>
            <a:r>
              <a:rPr lang="ja-JP" altLang="en-US" sz="3100" dirty="0"/>
              <a:t>　</a:t>
            </a:r>
            <a:r>
              <a:rPr lang="ja-JP" altLang="en-US" sz="3100" dirty="0" smtClean="0"/>
              <a:t>要件定義書を書く人≠システム提案書を書く人</a:t>
            </a:r>
            <a:endParaRPr lang="en-US" altLang="ja-JP" sz="3100" dirty="0" smtClean="0"/>
          </a:p>
          <a:p>
            <a:pPr marL="109728" indent="0">
              <a:buNone/>
            </a:pPr>
            <a:r>
              <a:rPr lang="ja-JP" altLang="en-US" dirty="0" smtClean="0"/>
              <a:t>　となることもある</a:t>
            </a:r>
            <a:r>
              <a:rPr lang="en-US" altLang="ja-JP" dirty="0" smtClean="0"/>
              <a:t>.</a:t>
            </a:r>
          </a:p>
          <a:p>
            <a:pPr lvl="1"/>
            <a:r>
              <a:rPr lang="ja-JP" altLang="en-US" dirty="0">
                <a:solidFill>
                  <a:srgbClr val="FF0000"/>
                </a:solidFill>
              </a:rPr>
              <a:t>じっくり</a:t>
            </a:r>
            <a:r>
              <a:rPr lang="ja-JP" altLang="en-US" dirty="0" smtClean="0">
                <a:solidFill>
                  <a:srgbClr val="FF0000"/>
                </a:solidFill>
              </a:rPr>
              <a:t>と読み込みシステムの全体像をイメージすることが大事</a:t>
            </a:r>
            <a:endParaRPr kumimoji="1" lang="en-US" altLang="ja-JP" dirty="0" smtClean="0">
              <a:solidFill>
                <a:srgbClr val="FF0000"/>
              </a:solidFill>
            </a:endParaRPr>
          </a:p>
        </p:txBody>
      </p:sp>
      <p:sp>
        <p:nvSpPr>
          <p:cNvPr id="3" name="タイトル 2"/>
          <p:cNvSpPr>
            <a:spLocks noGrp="1"/>
          </p:cNvSpPr>
          <p:nvPr>
            <p:ph type="title"/>
          </p:nvPr>
        </p:nvSpPr>
        <p:spPr/>
        <p:txBody>
          <a:bodyPr/>
          <a:lstStyle/>
          <a:p>
            <a:r>
              <a:rPr kumimoji="1" lang="ja-JP" altLang="en-US" dirty="0" smtClean="0"/>
              <a:t>①要件定義書を読み込む</a:t>
            </a:r>
            <a:endParaRPr kumimoji="1" lang="ja-JP" altLang="en-US" dirty="0"/>
          </a:p>
        </p:txBody>
      </p:sp>
    </p:spTree>
    <p:extLst>
      <p:ext uri="{BB962C8B-B14F-4D97-AF65-F5344CB8AC3E}">
        <p14:creationId xmlns:p14="http://schemas.microsoft.com/office/powerpoint/2010/main" val="41333952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p:txBody>
          <a:bodyPr/>
          <a:lstStyle/>
          <a:p>
            <a:r>
              <a:rPr kumimoji="1" lang="ja-JP" altLang="en-US" dirty="0" smtClean="0"/>
              <a:t>機能要求を実現するために必要なシステム構築だけでなく</a:t>
            </a:r>
            <a:r>
              <a:rPr kumimoji="1" lang="en-US" altLang="ja-JP" dirty="0" smtClean="0"/>
              <a:t>,</a:t>
            </a:r>
            <a:r>
              <a:rPr kumimoji="1" lang="ja-JP" altLang="en-US" dirty="0" smtClean="0"/>
              <a:t>「応答時間</a:t>
            </a:r>
            <a:r>
              <a:rPr kumimoji="1" lang="en-US" altLang="ja-JP" dirty="0" smtClean="0"/>
              <a:t>n</a:t>
            </a:r>
            <a:r>
              <a:rPr kumimoji="1" lang="ja-JP" altLang="en-US" dirty="0" smtClean="0"/>
              <a:t>秒」のような非機能要求を満たす技術も洗い出す</a:t>
            </a:r>
            <a:r>
              <a:rPr kumimoji="1" lang="en-US" altLang="ja-JP" dirty="0" smtClean="0"/>
              <a:t>.</a:t>
            </a:r>
          </a:p>
          <a:p>
            <a:r>
              <a:rPr lang="ja-JP" altLang="en-US" dirty="0"/>
              <a:t>同時</a:t>
            </a:r>
            <a:r>
              <a:rPr lang="ja-JP" altLang="en-US" dirty="0" smtClean="0"/>
              <a:t>にセンサのような周辺デバイスについても検討する</a:t>
            </a:r>
            <a:endParaRPr lang="en-US" altLang="ja-JP" dirty="0" smtClean="0"/>
          </a:p>
          <a:p>
            <a:pPr lvl="1"/>
            <a:r>
              <a:rPr kumimoji="1" lang="ja-JP" altLang="en-US" dirty="0" smtClean="0"/>
              <a:t>専門家に意見を聞くといい</a:t>
            </a:r>
            <a:endParaRPr kumimoji="1" lang="ja-JP" altLang="en-US" dirty="0"/>
          </a:p>
        </p:txBody>
      </p:sp>
      <p:sp>
        <p:nvSpPr>
          <p:cNvPr id="3" name="タイトル 2"/>
          <p:cNvSpPr>
            <a:spLocks noGrp="1"/>
          </p:cNvSpPr>
          <p:nvPr>
            <p:ph type="title"/>
          </p:nvPr>
        </p:nvSpPr>
        <p:spPr/>
        <p:txBody>
          <a:bodyPr/>
          <a:lstStyle/>
          <a:p>
            <a:r>
              <a:rPr kumimoji="1" lang="ja-JP" altLang="en-US" dirty="0" smtClean="0"/>
              <a:t>②技術の洗い出し</a:t>
            </a:r>
            <a:endParaRPr kumimoji="1" lang="ja-JP" altLang="en-US" dirty="0"/>
          </a:p>
        </p:txBody>
      </p:sp>
    </p:spTree>
    <p:extLst>
      <p:ext uri="{BB962C8B-B14F-4D97-AF65-F5344CB8AC3E}">
        <p14:creationId xmlns:p14="http://schemas.microsoft.com/office/powerpoint/2010/main" val="24336768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p:txBody>
          <a:bodyPr/>
          <a:lstStyle/>
          <a:p>
            <a:r>
              <a:rPr kumimoji="1" lang="ja-JP" altLang="en-US" dirty="0" smtClean="0"/>
              <a:t>ハードウェアやネットワーク機材の価格</a:t>
            </a:r>
            <a:r>
              <a:rPr kumimoji="1" lang="en-US" altLang="ja-JP" dirty="0" smtClean="0"/>
              <a:t>,</a:t>
            </a:r>
            <a:r>
              <a:rPr kumimoji="1" lang="ja-JP" altLang="en-US" dirty="0" smtClean="0"/>
              <a:t>それらの設置</a:t>
            </a:r>
            <a:r>
              <a:rPr kumimoji="1" lang="en-US" altLang="ja-JP" dirty="0" smtClean="0"/>
              <a:t>,</a:t>
            </a:r>
            <a:r>
              <a:rPr kumimoji="1" lang="ja-JP" altLang="en-US" dirty="0" smtClean="0"/>
              <a:t>調整費用</a:t>
            </a:r>
            <a:r>
              <a:rPr kumimoji="1" lang="en-US" altLang="ja-JP" dirty="0" smtClean="0"/>
              <a:t>,</a:t>
            </a:r>
            <a:r>
              <a:rPr kumimoji="1" lang="ja-JP" altLang="en-US" dirty="0" smtClean="0"/>
              <a:t>人件費など</a:t>
            </a:r>
            <a:endParaRPr kumimoji="1" lang="en-US" altLang="ja-JP" dirty="0" smtClean="0"/>
          </a:p>
          <a:p>
            <a:pPr lvl="1"/>
            <a:r>
              <a:rPr lang="ja-JP" altLang="en-US" dirty="0" smtClean="0"/>
              <a:t>開発期間が延長されると人件費が上がる</a:t>
            </a:r>
            <a:endParaRPr lang="en-US" altLang="ja-JP" dirty="0" smtClean="0"/>
          </a:p>
          <a:p>
            <a:pPr lvl="1"/>
            <a:r>
              <a:rPr lang="ja-JP" altLang="en-US" dirty="0" smtClean="0"/>
              <a:t>しかし期間ぎりぎりに設定してしまうと</a:t>
            </a:r>
            <a:r>
              <a:rPr lang="en-US" altLang="ja-JP" dirty="0" smtClean="0"/>
              <a:t>,</a:t>
            </a:r>
            <a:r>
              <a:rPr lang="ja-JP" altLang="en-US" dirty="0" smtClean="0"/>
              <a:t>開発期間を延長しなければならないとき人件費が自腹に</a:t>
            </a:r>
            <a:endParaRPr lang="en-US" altLang="ja-JP" dirty="0" smtClean="0"/>
          </a:p>
          <a:p>
            <a:pPr marL="393192" lvl="1" indent="0">
              <a:buNone/>
            </a:pPr>
            <a:endParaRPr lang="en-US" altLang="ja-JP" dirty="0" smtClean="0"/>
          </a:p>
          <a:p>
            <a:pPr marL="393192" lvl="1" indent="0" algn="ctr">
              <a:buNone/>
            </a:pPr>
            <a:r>
              <a:rPr lang="ja-JP" altLang="en-US" sz="3200" dirty="0" smtClean="0">
                <a:solidFill>
                  <a:srgbClr val="FF0000"/>
                </a:solidFill>
              </a:rPr>
              <a:t>トレードオフの関係を見極める</a:t>
            </a:r>
            <a:endParaRPr lang="en-US" altLang="ja-JP" sz="3200" dirty="0" smtClean="0">
              <a:solidFill>
                <a:srgbClr val="FF0000"/>
              </a:solidFill>
            </a:endParaRPr>
          </a:p>
        </p:txBody>
      </p:sp>
      <p:sp>
        <p:nvSpPr>
          <p:cNvPr id="3" name="タイトル 2"/>
          <p:cNvSpPr>
            <a:spLocks noGrp="1"/>
          </p:cNvSpPr>
          <p:nvPr>
            <p:ph type="title"/>
          </p:nvPr>
        </p:nvSpPr>
        <p:spPr/>
        <p:txBody>
          <a:bodyPr/>
          <a:lstStyle/>
          <a:p>
            <a:r>
              <a:rPr kumimoji="1" lang="ja-JP" altLang="en-US" dirty="0" smtClean="0"/>
              <a:t>⑤システム開発にかかる費用</a:t>
            </a:r>
            <a:endParaRPr kumimoji="1" lang="ja-JP" altLang="en-US" dirty="0"/>
          </a:p>
        </p:txBody>
      </p:sp>
    </p:spTree>
    <p:extLst>
      <p:ext uri="{BB962C8B-B14F-4D97-AF65-F5344CB8AC3E}">
        <p14:creationId xmlns:p14="http://schemas.microsoft.com/office/powerpoint/2010/main" val="38871776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p:txBody>
          <a:bodyPr/>
          <a:lstStyle/>
          <a:p>
            <a:r>
              <a:rPr lang="ja-JP" altLang="en-US" dirty="0" smtClean="0"/>
              <a:t>⑥は後半で</a:t>
            </a:r>
            <a:endParaRPr lang="en-US" altLang="ja-JP" dirty="0" smtClean="0"/>
          </a:p>
          <a:p>
            <a:r>
              <a:rPr kumimoji="1" lang="ja-JP" altLang="en-US" dirty="0" smtClean="0"/>
              <a:t>⑦関係者によるレビュー</a:t>
            </a:r>
            <a:endParaRPr kumimoji="1" lang="en-US" altLang="ja-JP" dirty="0" smtClean="0"/>
          </a:p>
          <a:p>
            <a:pPr lvl="1"/>
            <a:r>
              <a:rPr lang="ja-JP" altLang="en-US" dirty="0"/>
              <a:t>技術的</a:t>
            </a:r>
            <a:r>
              <a:rPr lang="ja-JP" altLang="en-US" dirty="0" smtClean="0"/>
              <a:t>な誤り</a:t>
            </a:r>
            <a:r>
              <a:rPr lang="en-US" altLang="ja-JP" dirty="0" smtClean="0"/>
              <a:t>,</a:t>
            </a:r>
            <a:r>
              <a:rPr lang="ja-JP" altLang="en-US" dirty="0" smtClean="0"/>
              <a:t>開発期間や費用に無理がないか</a:t>
            </a:r>
            <a:r>
              <a:rPr lang="en-US" altLang="ja-JP" dirty="0" smtClean="0"/>
              <a:t>,</a:t>
            </a:r>
            <a:r>
              <a:rPr lang="ja-JP" altLang="en-US" dirty="0" smtClean="0"/>
              <a:t>説得力があるか</a:t>
            </a:r>
            <a:r>
              <a:rPr lang="en-US" altLang="ja-JP" dirty="0" smtClean="0"/>
              <a:t>,</a:t>
            </a:r>
            <a:r>
              <a:rPr lang="ja-JP" altLang="en-US" dirty="0" smtClean="0"/>
              <a:t>誤字脱字がないかなどを確認する</a:t>
            </a:r>
            <a:endParaRPr kumimoji="1" lang="ja-JP" altLang="en-US" dirty="0"/>
          </a:p>
        </p:txBody>
      </p:sp>
      <p:sp>
        <p:nvSpPr>
          <p:cNvPr id="3" name="タイトル 2"/>
          <p:cNvSpPr>
            <a:spLocks noGrp="1"/>
          </p:cNvSpPr>
          <p:nvPr>
            <p:ph type="title"/>
          </p:nvPr>
        </p:nvSpPr>
        <p:spPr/>
        <p:txBody>
          <a:bodyPr>
            <a:normAutofit fontScale="90000"/>
          </a:bodyPr>
          <a:lstStyle/>
          <a:p>
            <a:r>
              <a:rPr lang="ja-JP" altLang="en-US" dirty="0" smtClean="0"/>
              <a:t>⑥システム提案書</a:t>
            </a:r>
            <a:r>
              <a:rPr lang="en-US" altLang="ja-JP" dirty="0" smtClean="0"/>
              <a:t/>
            </a:r>
            <a:br>
              <a:rPr lang="en-US" altLang="ja-JP" dirty="0" smtClean="0"/>
            </a:br>
            <a:r>
              <a:rPr lang="ja-JP" altLang="en-US" dirty="0" smtClean="0"/>
              <a:t>⑦関係者によるレビュー</a:t>
            </a:r>
            <a:endParaRPr kumimoji="1" lang="ja-JP" altLang="en-US" dirty="0"/>
          </a:p>
        </p:txBody>
      </p:sp>
      <p:pic>
        <p:nvPicPr>
          <p:cNvPr id="2050" name="Picture 2" descr="C:\Users\DROP\Desktop\Snapshot_2013110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3511624"/>
            <a:ext cx="5926162" cy="2816151"/>
          </a:xfrm>
          <a:prstGeom prst="rect">
            <a:avLst/>
          </a:prstGeom>
          <a:noFill/>
          <a:extLst>
            <a:ext uri="{909E8E84-426E-40DD-AFC4-6F175D3DCCD1}">
              <a14:hiddenFill xmlns:a14="http://schemas.microsoft.com/office/drawing/2010/main">
                <a:solidFill>
                  <a:srgbClr val="FFFFFF"/>
                </a:solidFill>
              </a14:hiddenFill>
            </a:ext>
          </a:extLst>
        </p:spPr>
      </p:pic>
      <p:sp>
        <p:nvSpPr>
          <p:cNvPr id="4" name="正方形/長方形 3"/>
          <p:cNvSpPr/>
          <p:nvPr/>
        </p:nvSpPr>
        <p:spPr>
          <a:xfrm>
            <a:off x="2195737" y="3513124"/>
            <a:ext cx="2736304" cy="2774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提案書を俎上に載せる</a:t>
            </a:r>
            <a:endParaRPr kumimoji="1" lang="ja-JP" altLang="en-US" dirty="0">
              <a:solidFill>
                <a:schemeClr val="tx1"/>
              </a:solidFill>
            </a:endParaRPr>
          </a:p>
        </p:txBody>
      </p:sp>
      <p:sp>
        <p:nvSpPr>
          <p:cNvPr id="6" name="正方形/長方形 5"/>
          <p:cNvSpPr/>
          <p:nvPr/>
        </p:nvSpPr>
        <p:spPr>
          <a:xfrm>
            <a:off x="1691680" y="6050359"/>
            <a:ext cx="4752528" cy="2774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指摘された不備や不具合をフィードバックする</a:t>
            </a:r>
            <a:endParaRPr kumimoji="1" lang="ja-JP" altLang="en-US" dirty="0">
              <a:solidFill>
                <a:schemeClr val="tx1"/>
              </a:solidFill>
            </a:endParaRPr>
          </a:p>
        </p:txBody>
      </p:sp>
      <p:sp>
        <p:nvSpPr>
          <p:cNvPr id="5" name="正方形/長方形 4"/>
          <p:cNvSpPr/>
          <p:nvPr/>
        </p:nvSpPr>
        <p:spPr>
          <a:xfrm>
            <a:off x="5193853" y="4328581"/>
            <a:ext cx="1008112" cy="3716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指摘</a:t>
            </a:r>
            <a:r>
              <a:rPr kumimoji="1" lang="en-US" altLang="ja-JP" dirty="0" smtClean="0">
                <a:solidFill>
                  <a:schemeClr val="tx1"/>
                </a:solidFill>
              </a:rPr>
              <a:t>0</a:t>
            </a:r>
            <a:r>
              <a:rPr kumimoji="1" lang="ja-JP" altLang="en-US" dirty="0" smtClean="0">
                <a:solidFill>
                  <a:schemeClr val="tx1"/>
                </a:solidFill>
              </a:rPr>
              <a:t>に</a:t>
            </a:r>
            <a:endParaRPr kumimoji="1" lang="ja-JP" altLang="en-US" dirty="0">
              <a:solidFill>
                <a:schemeClr val="tx1"/>
              </a:solidFill>
            </a:endParaRPr>
          </a:p>
        </p:txBody>
      </p:sp>
      <p:sp>
        <p:nvSpPr>
          <p:cNvPr id="7" name="テキスト ボックス 6"/>
          <p:cNvSpPr txBox="1"/>
          <p:nvPr/>
        </p:nvSpPr>
        <p:spPr>
          <a:xfrm>
            <a:off x="3563888" y="6485982"/>
            <a:ext cx="5580112" cy="369332"/>
          </a:xfrm>
          <a:prstGeom prst="rect">
            <a:avLst/>
          </a:prstGeom>
          <a:noFill/>
        </p:spPr>
        <p:txBody>
          <a:bodyPr wrap="square" rtlCol="0">
            <a:spAutoFit/>
          </a:bodyPr>
          <a:lstStyle/>
          <a:p>
            <a:r>
              <a:rPr kumimoji="1" lang="ja-JP" altLang="en-US" dirty="0" smtClean="0"/>
              <a:t>俎上に載せる</a:t>
            </a:r>
            <a:r>
              <a:rPr kumimoji="1" lang="en-US" altLang="ja-JP" dirty="0" smtClean="0"/>
              <a:t>:</a:t>
            </a:r>
            <a:r>
              <a:rPr lang="ja-JP" altLang="en-US" dirty="0" smtClean="0"/>
              <a:t>いろいろ</a:t>
            </a:r>
            <a:r>
              <a:rPr lang="ja-JP" altLang="en-US" dirty="0"/>
              <a:t>な面から論じたり批評したり</a:t>
            </a:r>
            <a:r>
              <a:rPr lang="ja-JP" altLang="en-US" dirty="0" smtClean="0"/>
              <a:t>する</a:t>
            </a:r>
            <a:endParaRPr kumimoji="1" lang="ja-JP" altLang="en-US" dirty="0"/>
          </a:p>
        </p:txBody>
      </p:sp>
      <p:sp>
        <p:nvSpPr>
          <p:cNvPr id="8" name="正方形/長方形 7"/>
          <p:cNvSpPr/>
          <p:nvPr/>
        </p:nvSpPr>
        <p:spPr>
          <a:xfrm>
            <a:off x="3563888" y="6485982"/>
            <a:ext cx="5580112" cy="3693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6465233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3492649971"/>
              </p:ext>
            </p:extLst>
          </p:nvPr>
        </p:nvGraphicFramePr>
        <p:xfrm>
          <a:off x="683568" y="1268761"/>
          <a:ext cx="7992888" cy="5485095"/>
        </p:xfrm>
        <a:graphic>
          <a:graphicData uri="http://schemas.openxmlformats.org/drawingml/2006/table">
            <a:tbl>
              <a:tblPr>
                <a:tableStyleId>{5C22544A-7EE6-4342-B048-85BDC9FD1C3A}</a:tableStyleId>
              </a:tblPr>
              <a:tblGrid>
                <a:gridCol w="2175793"/>
                <a:gridCol w="5817095"/>
              </a:tblGrid>
              <a:tr h="277105">
                <a:tc>
                  <a:txBody>
                    <a:bodyPr/>
                    <a:lstStyle/>
                    <a:p>
                      <a:pPr algn="l" fontAlgn="ctr"/>
                      <a:r>
                        <a:rPr lang="ja-JP" altLang="en-US" sz="1600" u="none" strike="noStrike" dirty="0" smtClean="0">
                          <a:effectLst/>
                        </a:rPr>
                        <a:t>背景</a:t>
                      </a:r>
                      <a:endParaRPr lang="ja-JP" altLang="en-US" sz="1600" b="0" i="0" u="none" strike="noStrike" dirty="0">
                        <a:solidFill>
                          <a:srgbClr val="000000"/>
                        </a:solidFill>
                        <a:effectLst/>
                        <a:latin typeface="ＭＳ Ｐゴシック"/>
                      </a:endParaRPr>
                    </a:p>
                  </a:txBody>
                  <a:tcPr marL="9525" marR="9525" marT="9525" marB="0" anchor="ctr"/>
                </a:tc>
                <a:tc>
                  <a:txBody>
                    <a:bodyPr/>
                    <a:lstStyle/>
                    <a:p>
                      <a:pPr algn="l" fontAlgn="ctr"/>
                      <a:r>
                        <a:rPr lang="ja-JP" altLang="en-US" sz="1600" u="none" strike="noStrike">
                          <a:effectLst/>
                        </a:rPr>
                        <a:t>システム化対象業務の背景や現状</a:t>
                      </a:r>
                      <a:endParaRPr lang="ja-JP" altLang="en-US" sz="1600" b="0" i="0" u="none" strike="noStrike">
                        <a:solidFill>
                          <a:srgbClr val="000000"/>
                        </a:solidFill>
                        <a:effectLst/>
                        <a:latin typeface="ＭＳ Ｐゴシック"/>
                      </a:endParaRPr>
                    </a:p>
                  </a:txBody>
                  <a:tcPr marL="9525" marR="9525" marT="9525" marB="0" anchor="ctr"/>
                </a:tc>
              </a:tr>
              <a:tr h="277105">
                <a:tc>
                  <a:txBody>
                    <a:bodyPr/>
                    <a:lstStyle/>
                    <a:p>
                      <a:pPr algn="l" fontAlgn="ctr"/>
                      <a:r>
                        <a:rPr lang="ja-JP" altLang="en-US" sz="1600" u="none" strike="noStrike" dirty="0">
                          <a:effectLst/>
                        </a:rPr>
                        <a:t>課題</a:t>
                      </a:r>
                      <a:endParaRPr lang="ja-JP" altLang="en-US" sz="1600" b="0" i="0" u="none" strike="noStrike" dirty="0">
                        <a:solidFill>
                          <a:srgbClr val="000000"/>
                        </a:solidFill>
                        <a:effectLst/>
                        <a:latin typeface="ＭＳ Ｐゴシック"/>
                      </a:endParaRPr>
                    </a:p>
                  </a:txBody>
                  <a:tcPr marL="9525" marR="9525" marT="9525" marB="0" anchor="ctr"/>
                </a:tc>
                <a:tc>
                  <a:txBody>
                    <a:bodyPr/>
                    <a:lstStyle/>
                    <a:p>
                      <a:pPr algn="l" fontAlgn="ctr"/>
                      <a:r>
                        <a:rPr lang="ja-JP" altLang="en-US" sz="1600" u="none" strike="noStrike" dirty="0">
                          <a:effectLst/>
                        </a:rPr>
                        <a:t>システム化対象業務の課題</a:t>
                      </a:r>
                      <a:endParaRPr lang="ja-JP" altLang="en-US" sz="1600" b="0" i="0" u="none" strike="noStrike" dirty="0">
                        <a:solidFill>
                          <a:srgbClr val="000000"/>
                        </a:solidFill>
                        <a:effectLst/>
                        <a:latin typeface="ＭＳ Ｐゴシック"/>
                      </a:endParaRPr>
                    </a:p>
                  </a:txBody>
                  <a:tcPr marL="9525" marR="9525" marT="9525" marB="0" anchor="ctr"/>
                </a:tc>
              </a:tr>
              <a:tr h="277105">
                <a:tc>
                  <a:txBody>
                    <a:bodyPr/>
                    <a:lstStyle/>
                    <a:p>
                      <a:pPr algn="l" fontAlgn="ctr"/>
                      <a:r>
                        <a:rPr lang="ja-JP" altLang="en-US" sz="1600" u="none" strike="noStrike">
                          <a:effectLst/>
                        </a:rPr>
                        <a:t>目的・方針</a:t>
                      </a:r>
                      <a:endParaRPr lang="ja-JP" altLang="en-US" sz="1600" b="0" i="0" u="none" strike="noStrike">
                        <a:solidFill>
                          <a:srgbClr val="000000"/>
                        </a:solidFill>
                        <a:effectLst/>
                        <a:latin typeface="ＭＳ Ｐゴシック"/>
                      </a:endParaRPr>
                    </a:p>
                  </a:txBody>
                  <a:tcPr marL="9525" marR="9525" marT="9525" marB="0" anchor="ctr"/>
                </a:tc>
                <a:tc>
                  <a:txBody>
                    <a:bodyPr/>
                    <a:lstStyle/>
                    <a:p>
                      <a:pPr algn="l" fontAlgn="ctr"/>
                      <a:r>
                        <a:rPr lang="ja-JP" altLang="en-US" sz="1600" u="none" strike="noStrike" dirty="0">
                          <a:effectLst/>
                        </a:rPr>
                        <a:t>システム化する目的や</a:t>
                      </a:r>
                      <a:r>
                        <a:rPr lang="en-US" altLang="ja-JP" sz="1600" u="none" strike="noStrike" dirty="0">
                          <a:effectLst/>
                        </a:rPr>
                        <a:t>,</a:t>
                      </a:r>
                      <a:r>
                        <a:rPr lang="ja-JP" altLang="en-US" sz="1600" u="none" strike="noStrike" dirty="0">
                          <a:effectLst/>
                        </a:rPr>
                        <a:t>課題の解決方針</a:t>
                      </a:r>
                      <a:endParaRPr lang="ja-JP" altLang="en-US" sz="1600" b="0" i="0" u="none" strike="noStrike" dirty="0">
                        <a:solidFill>
                          <a:srgbClr val="000000"/>
                        </a:solidFill>
                        <a:effectLst/>
                        <a:latin typeface="ＭＳ Ｐゴシック"/>
                      </a:endParaRPr>
                    </a:p>
                  </a:txBody>
                  <a:tcPr marL="9525" marR="9525" marT="9525" marB="0" anchor="ctr"/>
                </a:tc>
              </a:tr>
              <a:tr h="277105">
                <a:tc>
                  <a:txBody>
                    <a:bodyPr/>
                    <a:lstStyle/>
                    <a:p>
                      <a:pPr algn="l" fontAlgn="ctr"/>
                      <a:r>
                        <a:rPr lang="ja-JP" altLang="en-US" sz="1600" u="none" strike="noStrike">
                          <a:effectLst/>
                        </a:rPr>
                        <a:t>概要</a:t>
                      </a:r>
                      <a:endParaRPr lang="ja-JP" altLang="en-US" sz="1600" b="0" i="0" u="none" strike="noStrike">
                        <a:solidFill>
                          <a:srgbClr val="000000"/>
                        </a:solidFill>
                        <a:effectLst/>
                        <a:latin typeface="ＭＳ Ｐゴシック"/>
                      </a:endParaRPr>
                    </a:p>
                  </a:txBody>
                  <a:tcPr marL="9525" marR="9525" marT="9525" marB="0" anchor="ctr"/>
                </a:tc>
                <a:tc>
                  <a:txBody>
                    <a:bodyPr/>
                    <a:lstStyle/>
                    <a:p>
                      <a:pPr algn="l" fontAlgn="ctr"/>
                      <a:r>
                        <a:rPr lang="ja-JP" altLang="en-US" sz="1600" u="none" strike="noStrike" dirty="0">
                          <a:effectLst/>
                        </a:rPr>
                        <a:t>システムの概要や特徴</a:t>
                      </a:r>
                      <a:endParaRPr lang="ja-JP" altLang="en-US" sz="1600" b="0" i="0" u="none" strike="noStrike" dirty="0">
                        <a:solidFill>
                          <a:srgbClr val="000000"/>
                        </a:solidFill>
                        <a:effectLst/>
                        <a:latin typeface="ＭＳ Ｐゴシック"/>
                      </a:endParaRPr>
                    </a:p>
                  </a:txBody>
                  <a:tcPr marL="9525" marR="9525" marT="9525" marB="0" anchor="ctr"/>
                </a:tc>
              </a:tr>
              <a:tr h="277105">
                <a:tc>
                  <a:txBody>
                    <a:bodyPr/>
                    <a:lstStyle/>
                    <a:p>
                      <a:pPr algn="l" fontAlgn="ctr"/>
                      <a:r>
                        <a:rPr lang="ja-JP" altLang="en-US" sz="1600" u="none" strike="noStrike">
                          <a:effectLst/>
                        </a:rPr>
                        <a:t>機能</a:t>
                      </a:r>
                      <a:endParaRPr lang="ja-JP" altLang="en-US" sz="1600" b="0" i="0" u="none" strike="noStrike">
                        <a:solidFill>
                          <a:srgbClr val="000000"/>
                        </a:solidFill>
                        <a:effectLst/>
                        <a:latin typeface="ＭＳ Ｐゴシック"/>
                      </a:endParaRPr>
                    </a:p>
                  </a:txBody>
                  <a:tcPr marL="9525" marR="9525" marT="9525" marB="0" anchor="ctr"/>
                </a:tc>
                <a:tc>
                  <a:txBody>
                    <a:bodyPr/>
                    <a:lstStyle/>
                    <a:p>
                      <a:pPr algn="l" fontAlgn="ctr"/>
                      <a:r>
                        <a:rPr lang="ja-JP" altLang="en-US" sz="1600" u="none" strike="noStrike" dirty="0">
                          <a:effectLst/>
                        </a:rPr>
                        <a:t>システムが持つ機能</a:t>
                      </a:r>
                      <a:r>
                        <a:rPr lang="en-US" altLang="ja-JP" sz="1600" u="none" strike="noStrike" dirty="0">
                          <a:effectLst/>
                        </a:rPr>
                        <a:t>(</a:t>
                      </a:r>
                      <a:r>
                        <a:rPr lang="ja-JP" altLang="en-US" sz="1600" u="none" strike="noStrike" dirty="0">
                          <a:effectLst/>
                        </a:rPr>
                        <a:t>機能要求と非機能要求</a:t>
                      </a:r>
                      <a:r>
                        <a:rPr lang="en-US" altLang="ja-JP" sz="1600" u="none" strike="noStrike" dirty="0">
                          <a:effectLst/>
                        </a:rPr>
                        <a:t>)</a:t>
                      </a:r>
                      <a:r>
                        <a:rPr lang="ja-JP" altLang="en-US" sz="1600" u="none" strike="noStrike" dirty="0">
                          <a:effectLst/>
                        </a:rPr>
                        <a:t>の概略</a:t>
                      </a:r>
                      <a:endParaRPr lang="ja-JP" altLang="en-US" sz="1600" b="0" i="0" u="none" strike="noStrike" dirty="0">
                        <a:solidFill>
                          <a:srgbClr val="000000"/>
                        </a:solidFill>
                        <a:effectLst/>
                        <a:latin typeface="ＭＳ Ｐゴシック"/>
                      </a:endParaRPr>
                    </a:p>
                  </a:txBody>
                  <a:tcPr marL="9525" marR="9525" marT="9525" marB="0" anchor="ctr"/>
                </a:tc>
              </a:tr>
              <a:tr h="277105">
                <a:tc>
                  <a:txBody>
                    <a:bodyPr/>
                    <a:lstStyle/>
                    <a:p>
                      <a:pPr algn="l" fontAlgn="ctr"/>
                      <a:r>
                        <a:rPr lang="ja-JP" altLang="en-US" sz="1600" u="none" strike="noStrike">
                          <a:effectLst/>
                        </a:rPr>
                        <a:t>システム化の範囲</a:t>
                      </a:r>
                      <a:endParaRPr lang="ja-JP" altLang="en-US" sz="1600" b="0" i="0" u="none" strike="noStrike">
                        <a:solidFill>
                          <a:srgbClr val="000000"/>
                        </a:solidFill>
                        <a:effectLst/>
                        <a:latin typeface="ＭＳ Ｐゴシック"/>
                      </a:endParaRPr>
                    </a:p>
                  </a:txBody>
                  <a:tcPr marL="9525" marR="9525" marT="9525" marB="0" anchor="ctr"/>
                </a:tc>
                <a:tc>
                  <a:txBody>
                    <a:bodyPr/>
                    <a:lstStyle/>
                    <a:p>
                      <a:pPr algn="l" fontAlgn="ctr"/>
                      <a:r>
                        <a:rPr lang="ja-JP" altLang="en-US" sz="1600" u="none" strike="noStrike" dirty="0">
                          <a:effectLst/>
                        </a:rPr>
                        <a:t>システム化する業務や昨日の範囲</a:t>
                      </a:r>
                      <a:endParaRPr lang="ja-JP" altLang="en-US" sz="1600" b="0" i="0" u="none" strike="noStrike" dirty="0">
                        <a:solidFill>
                          <a:srgbClr val="000000"/>
                        </a:solidFill>
                        <a:effectLst/>
                        <a:latin typeface="ＭＳ Ｐゴシック"/>
                      </a:endParaRPr>
                    </a:p>
                  </a:txBody>
                  <a:tcPr marL="9525" marR="9525" marT="9525" marB="0" anchor="ctr"/>
                </a:tc>
              </a:tr>
              <a:tr h="484719">
                <a:tc>
                  <a:txBody>
                    <a:bodyPr/>
                    <a:lstStyle/>
                    <a:p>
                      <a:pPr algn="l" fontAlgn="ctr"/>
                      <a:r>
                        <a:rPr lang="ja-JP" altLang="en-US" sz="1600" u="none" strike="noStrike" dirty="0">
                          <a:effectLst/>
                        </a:rPr>
                        <a:t>システム構成</a:t>
                      </a:r>
                      <a:endParaRPr lang="ja-JP" altLang="en-US" sz="1600" b="0" i="0" u="none" strike="noStrike" dirty="0">
                        <a:solidFill>
                          <a:srgbClr val="000000"/>
                        </a:solidFill>
                        <a:effectLst/>
                        <a:latin typeface="ＭＳ Ｐゴシック"/>
                      </a:endParaRPr>
                    </a:p>
                  </a:txBody>
                  <a:tcPr marL="9525" marR="9525" marT="9525" marB="0" anchor="ctr">
                    <a:solidFill>
                      <a:schemeClr val="tx1">
                        <a:lumMod val="50000"/>
                        <a:lumOff val="50000"/>
                      </a:schemeClr>
                    </a:solidFill>
                  </a:tcPr>
                </a:tc>
                <a:tc>
                  <a:txBody>
                    <a:bodyPr/>
                    <a:lstStyle/>
                    <a:p>
                      <a:pPr algn="l" fontAlgn="ctr"/>
                      <a:r>
                        <a:rPr lang="ja-JP" altLang="en-US" sz="1600" u="none" strike="noStrike" dirty="0">
                          <a:effectLst/>
                        </a:rPr>
                        <a:t>システムで使用するハードウェア</a:t>
                      </a:r>
                      <a:r>
                        <a:rPr lang="en-US" altLang="ja-JP" sz="1600" u="none" strike="noStrike" dirty="0">
                          <a:effectLst/>
                        </a:rPr>
                        <a:t>,</a:t>
                      </a:r>
                      <a:r>
                        <a:rPr lang="ja-JP" altLang="en-US" sz="1600" u="none" strike="noStrike" dirty="0">
                          <a:effectLst/>
                        </a:rPr>
                        <a:t>ソフトウェア</a:t>
                      </a:r>
                      <a:r>
                        <a:rPr lang="en-US" altLang="ja-JP" sz="1600" u="none" strike="noStrike" dirty="0">
                          <a:effectLst/>
                        </a:rPr>
                        <a:t>,</a:t>
                      </a:r>
                      <a:r>
                        <a:rPr lang="ja-JP" altLang="en-US" sz="1600" u="none" strike="noStrike" dirty="0">
                          <a:effectLst/>
                        </a:rPr>
                        <a:t>ネットワーク構成の概要</a:t>
                      </a:r>
                      <a:endParaRPr lang="ja-JP" altLang="en-US" sz="1600" b="0" i="0" u="none" strike="noStrike" dirty="0">
                        <a:solidFill>
                          <a:srgbClr val="000000"/>
                        </a:solidFill>
                        <a:effectLst/>
                        <a:latin typeface="ＭＳ Ｐゴシック"/>
                      </a:endParaRPr>
                    </a:p>
                  </a:txBody>
                  <a:tcPr marL="9525" marR="9525" marT="9525" marB="0" anchor="ctr">
                    <a:solidFill>
                      <a:schemeClr val="tx1">
                        <a:lumMod val="50000"/>
                        <a:lumOff val="50000"/>
                      </a:schemeClr>
                    </a:solidFill>
                  </a:tcPr>
                </a:tc>
              </a:tr>
              <a:tr h="277105">
                <a:tc>
                  <a:txBody>
                    <a:bodyPr/>
                    <a:lstStyle/>
                    <a:p>
                      <a:pPr algn="l" fontAlgn="ctr"/>
                      <a:r>
                        <a:rPr lang="ja-JP" altLang="en-US" sz="1600" u="none" strike="noStrike" dirty="0">
                          <a:effectLst/>
                        </a:rPr>
                        <a:t>ソフトウェア構成</a:t>
                      </a:r>
                      <a:endParaRPr lang="ja-JP" altLang="en-US" sz="1600" b="0" i="0" u="none" strike="noStrike" dirty="0">
                        <a:solidFill>
                          <a:srgbClr val="000000"/>
                        </a:solidFill>
                        <a:effectLst/>
                        <a:latin typeface="ＭＳ Ｐゴシック"/>
                      </a:endParaRPr>
                    </a:p>
                  </a:txBody>
                  <a:tcPr marL="9525" marR="9525" marT="9525" marB="0" anchor="ctr">
                    <a:solidFill>
                      <a:schemeClr val="tx1">
                        <a:lumMod val="50000"/>
                        <a:lumOff val="50000"/>
                      </a:schemeClr>
                    </a:solidFill>
                  </a:tcPr>
                </a:tc>
                <a:tc>
                  <a:txBody>
                    <a:bodyPr/>
                    <a:lstStyle/>
                    <a:p>
                      <a:pPr algn="l" fontAlgn="ctr"/>
                      <a:r>
                        <a:rPr lang="ja-JP" altLang="en-US" sz="1600" u="none" strike="noStrike" dirty="0">
                          <a:effectLst/>
                        </a:rPr>
                        <a:t>システムで使用するソフトウェアの詳細な構成</a:t>
                      </a:r>
                      <a:endParaRPr lang="ja-JP" altLang="en-US" sz="1600" b="0" i="0" u="none" strike="noStrike" dirty="0">
                        <a:solidFill>
                          <a:srgbClr val="000000"/>
                        </a:solidFill>
                        <a:effectLst/>
                        <a:latin typeface="ＭＳ Ｐゴシック"/>
                      </a:endParaRPr>
                    </a:p>
                  </a:txBody>
                  <a:tcPr marL="9525" marR="9525" marT="9525" marB="0" anchor="ctr">
                    <a:solidFill>
                      <a:schemeClr val="tx1">
                        <a:lumMod val="50000"/>
                        <a:lumOff val="50000"/>
                      </a:schemeClr>
                    </a:solidFill>
                  </a:tcPr>
                </a:tc>
              </a:tr>
              <a:tr h="277105">
                <a:tc>
                  <a:txBody>
                    <a:bodyPr/>
                    <a:lstStyle/>
                    <a:p>
                      <a:pPr algn="l" fontAlgn="ctr"/>
                      <a:r>
                        <a:rPr lang="ja-JP" altLang="en-US" sz="1600" u="none" strike="noStrike" dirty="0">
                          <a:effectLst/>
                        </a:rPr>
                        <a:t>ハードウェア構成</a:t>
                      </a:r>
                      <a:endParaRPr lang="ja-JP" altLang="en-US" sz="1600" b="0" i="0" u="none" strike="noStrike" dirty="0">
                        <a:solidFill>
                          <a:srgbClr val="000000"/>
                        </a:solidFill>
                        <a:effectLst/>
                        <a:latin typeface="ＭＳ Ｐゴシック"/>
                      </a:endParaRPr>
                    </a:p>
                  </a:txBody>
                  <a:tcPr marL="9525" marR="9525" marT="9525" marB="0" anchor="ctr">
                    <a:solidFill>
                      <a:schemeClr val="tx1">
                        <a:lumMod val="50000"/>
                        <a:lumOff val="50000"/>
                      </a:schemeClr>
                    </a:solidFill>
                  </a:tcPr>
                </a:tc>
                <a:tc>
                  <a:txBody>
                    <a:bodyPr/>
                    <a:lstStyle/>
                    <a:p>
                      <a:pPr algn="l" fontAlgn="ctr"/>
                      <a:r>
                        <a:rPr lang="ja-JP" altLang="en-US" sz="1600" u="none" strike="noStrike" dirty="0">
                          <a:effectLst/>
                        </a:rPr>
                        <a:t>システムで使用するハードウェアの詳細な構成</a:t>
                      </a:r>
                      <a:endParaRPr lang="ja-JP" altLang="en-US" sz="1600" b="0" i="0" u="none" strike="noStrike" dirty="0">
                        <a:solidFill>
                          <a:srgbClr val="000000"/>
                        </a:solidFill>
                        <a:effectLst/>
                        <a:latin typeface="ＭＳ Ｐゴシック"/>
                      </a:endParaRPr>
                    </a:p>
                  </a:txBody>
                  <a:tcPr marL="9525" marR="9525" marT="9525" marB="0" anchor="ctr">
                    <a:solidFill>
                      <a:schemeClr val="tx1">
                        <a:lumMod val="50000"/>
                        <a:lumOff val="50000"/>
                      </a:schemeClr>
                    </a:solidFill>
                  </a:tcPr>
                </a:tc>
              </a:tr>
              <a:tr h="277105">
                <a:tc>
                  <a:txBody>
                    <a:bodyPr/>
                    <a:lstStyle/>
                    <a:p>
                      <a:pPr algn="l" fontAlgn="ctr"/>
                      <a:r>
                        <a:rPr lang="ja-JP" altLang="en-US" sz="1600" u="none" strike="noStrike" dirty="0">
                          <a:effectLst/>
                        </a:rPr>
                        <a:t>ネットワーク構成</a:t>
                      </a:r>
                      <a:endParaRPr lang="ja-JP" altLang="en-US" sz="1600" b="0" i="0" u="none" strike="noStrike" dirty="0">
                        <a:solidFill>
                          <a:srgbClr val="000000"/>
                        </a:solidFill>
                        <a:effectLst/>
                        <a:latin typeface="ＭＳ Ｐゴシック"/>
                      </a:endParaRPr>
                    </a:p>
                  </a:txBody>
                  <a:tcPr marL="9525" marR="9525" marT="9525" marB="0" anchor="ctr">
                    <a:solidFill>
                      <a:schemeClr val="tx1">
                        <a:lumMod val="50000"/>
                        <a:lumOff val="50000"/>
                      </a:schemeClr>
                    </a:solidFill>
                  </a:tcPr>
                </a:tc>
                <a:tc>
                  <a:txBody>
                    <a:bodyPr/>
                    <a:lstStyle/>
                    <a:p>
                      <a:pPr algn="l" fontAlgn="ctr"/>
                      <a:r>
                        <a:rPr lang="ja-JP" altLang="en-US" sz="1600" u="none" strike="noStrike" dirty="0">
                          <a:effectLst/>
                        </a:rPr>
                        <a:t>システムに接続するネットワークの詳細な構成</a:t>
                      </a:r>
                      <a:endParaRPr lang="ja-JP" altLang="en-US" sz="1600" b="0" i="0" u="none" strike="noStrike" dirty="0">
                        <a:solidFill>
                          <a:srgbClr val="000000"/>
                        </a:solidFill>
                        <a:effectLst/>
                        <a:latin typeface="ＭＳ Ｐゴシック"/>
                      </a:endParaRPr>
                    </a:p>
                  </a:txBody>
                  <a:tcPr marL="9525" marR="9525" marT="9525" marB="0" anchor="ctr">
                    <a:solidFill>
                      <a:schemeClr val="tx1">
                        <a:lumMod val="50000"/>
                        <a:lumOff val="50000"/>
                      </a:schemeClr>
                    </a:solidFill>
                  </a:tcPr>
                </a:tc>
              </a:tr>
              <a:tr h="277105">
                <a:tc>
                  <a:txBody>
                    <a:bodyPr/>
                    <a:lstStyle/>
                    <a:p>
                      <a:pPr algn="l" fontAlgn="ctr"/>
                      <a:r>
                        <a:rPr lang="ja-JP" altLang="en-US" sz="1600" u="none" strike="noStrike" dirty="0">
                          <a:effectLst/>
                        </a:rPr>
                        <a:t>システムインターフェース</a:t>
                      </a:r>
                      <a:endParaRPr lang="ja-JP" altLang="en-US" sz="1600" b="0" i="0" u="none" strike="noStrike" dirty="0">
                        <a:solidFill>
                          <a:srgbClr val="000000"/>
                        </a:solidFill>
                        <a:effectLst/>
                        <a:latin typeface="ＭＳ Ｐゴシック"/>
                      </a:endParaRPr>
                    </a:p>
                  </a:txBody>
                  <a:tcPr marL="9525" marR="9525" marT="9525" marB="0" anchor="ctr">
                    <a:solidFill>
                      <a:schemeClr val="tx1">
                        <a:lumMod val="50000"/>
                        <a:lumOff val="50000"/>
                      </a:schemeClr>
                    </a:solidFill>
                  </a:tcPr>
                </a:tc>
                <a:tc>
                  <a:txBody>
                    <a:bodyPr/>
                    <a:lstStyle/>
                    <a:p>
                      <a:pPr algn="l" fontAlgn="ctr"/>
                      <a:r>
                        <a:rPr lang="ja-JP" altLang="en-US" sz="1600" u="none" strike="noStrike" dirty="0">
                          <a:effectLst/>
                        </a:rPr>
                        <a:t>他システムとデータをやり取りするための方法およびデータ形式</a:t>
                      </a:r>
                      <a:endParaRPr lang="ja-JP" altLang="en-US" sz="1600" b="0" i="0" u="none" strike="noStrike" dirty="0">
                        <a:solidFill>
                          <a:srgbClr val="000000"/>
                        </a:solidFill>
                        <a:effectLst/>
                        <a:latin typeface="ＭＳ Ｐゴシック"/>
                      </a:endParaRPr>
                    </a:p>
                  </a:txBody>
                  <a:tcPr marL="9525" marR="9525" marT="9525" marB="0" anchor="ctr">
                    <a:solidFill>
                      <a:schemeClr val="tx1">
                        <a:lumMod val="50000"/>
                        <a:lumOff val="50000"/>
                      </a:schemeClr>
                    </a:solidFill>
                  </a:tcPr>
                </a:tc>
              </a:tr>
              <a:tr h="277105">
                <a:tc>
                  <a:txBody>
                    <a:bodyPr/>
                    <a:lstStyle/>
                    <a:p>
                      <a:pPr algn="l" fontAlgn="ctr"/>
                      <a:r>
                        <a:rPr lang="ja-JP" altLang="en-US" sz="1600" u="none" strike="noStrike">
                          <a:effectLst/>
                        </a:rPr>
                        <a:t>導入・移行計画</a:t>
                      </a:r>
                      <a:endParaRPr lang="ja-JP" altLang="en-US" sz="1600" b="0" i="0" u="none" strike="noStrike">
                        <a:solidFill>
                          <a:srgbClr val="000000"/>
                        </a:solidFill>
                        <a:effectLst/>
                        <a:latin typeface="ＭＳ Ｐゴシック"/>
                      </a:endParaRPr>
                    </a:p>
                  </a:txBody>
                  <a:tcPr marL="9525" marR="9525" marT="9525" marB="0" anchor="ctr"/>
                </a:tc>
                <a:tc>
                  <a:txBody>
                    <a:bodyPr/>
                    <a:lstStyle/>
                    <a:p>
                      <a:pPr algn="l" fontAlgn="ctr"/>
                      <a:r>
                        <a:rPr lang="ja-JP" altLang="en-US" sz="1600" u="none" strike="noStrike" dirty="0">
                          <a:effectLst/>
                        </a:rPr>
                        <a:t>システムの導入期間や既存システムからの移行方法</a:t>
                      </a:r>
                      <a:endParaRPr lang="ja-JP" altLang="en-US" sz="1600" b="0" i="0" u="none" strike="noStrike" dirty="0">
                        <a:solidFill>
                          <a:srgbClr val="000000"/>
                        </a:solidFill>
                        <a:effectLst/>
                        <a:latin typeface="ＭＳ Ｐゴシック"/>
                      </a:endParaRPr>
                    </a:p>
                  </a:txBody>
                  <a:tcPr marL="9525" marR="9525" marT="9525" marB="0" anchor="ctr"/>
                </a:tc>
              </a:tr>
              <a:tr h="277105">
                <a:tc>
                  <a:txBody>
                    <a:bodyPr/>
                    <a:lstStyle/>
                    <a:p>
                      <a:pPr algn="l" fontAlgn="ctr"/>
                      <a:r>
                        <a:rPr lang="ja-JP" altLang="en-US" sz="1600" u="none" strike="noStrike">
                          <a:effectLst/>
                        </a:rPr>
                        <a:t>運用・保守</a:t>
                      </a:r>
                      <a:endParaRPr lang="ja-JP" altLang="en-US" sz="1600" b="0" i="0" u="none" strike="noStrike">
                        <a:solidFill>
                          <a:srgbClr val="000000"/>
                        </a:solidFill>
                        <a:effectLst/>
                        <a:latin typeface="ＭＳ Ｐゴシック"/>
                      </a:endParaRPr>
                    </a:p>
                  </a:txBody>
                  <a:tcPr marL="9525" marR="9525" marT="9525" marB="0" anchor="ctr"/>
                </a:tc>
                <a:tc>
                  <a:txBody>
                    <a:bodyPr/>
                    <a:lstStyle/>
                    <a:p>
                      <a:pPr algn="l" fontAlgn="ctr"/>
                      <a:r>
                        <a:rPr lang="ja-JP" altLang="en-US" sz="1600" u="none" strike="noStrike" dirty="0">
                          <a:effectLst/>
                        </a:rPr>
                        <a:t>システムの運用や保守の体制</a:t>
                      </a:r>
                      <a:r>
                        <a:rPr lang="en-US" altLang="ja-JP" sz="1600" u="none" strike="noStrike" dirty="0">
                          <a:effectLst/>
                        </a:rPr>
                        <a:t>,</a:t>
                      </a:r>
                      <a:r>
                        <a:rPr lang="ja-JP" altLang="en-US" sz="1600" u="none" strike="noStrike" dirty="0">
                          <a:effectLst/>
                        </a:rPr>
                        <a:t>方法など</a:t>
                      </a:r>
                      <a:endParaRPr lang="ja-JP" altLang="en-US" sz="1600" b="0" i="0" u="none" strike="noStrike" dirty="0">
                        <a:solidFill>
                          <a:srgbClr val="000000"/>
                        </a:solidFill>
                        <a:effectLst/>
                        <a:latin typeface="ＭＳ Ｐゴシック"/>
                      </a:endParaRPr>
                    </a:p>
                  </a:txBody>
                  <a:tcPr marL="9525" marR="9525" marT="9525" marB="0" anchor="ctr"/>
                </a:tc>
              </a:tr>
              <a:tr h="277105">
                <a:tc>
                  <a:txBody>
                    <a:bodyPr/>
                    <a:lstStyle/>
                    <a:p>
                      <a:pPr algn="l" fontAlgn="ctr"/>
                      <a:r>
                        <a:rPr lang="ja-JP" altLang="en-US" sz="1600" u="none" strike="noStrike" dirty="0">
                          <a:effectLst/>
                        </a:rPr>
                        <a:t>作業計画</a:t>
                      </a:r>
                      <a:endParaRPr lang="ja-JP" altLang="en-US" sz="1600" b="0" i="0" u="none" strike="noStrike" dirty="0">
                        <a:solidFill>
                          <a:srgbClr val="000000"/>
                        </a:solidFill>
                        <a:effectLst/>
                        <a:latin typeface="ＭＳ Ｐゴシック"/>
                      </a:endParaRPr>
                    </a:p>
                  </a:txBody>
                  <a:tcPr marL="9525" marR="9525" marT="9525" marB="0" anchor="ctr">
                    <a:solidFill>
                      <a:schemeClr val="tx1">
                        <a:lumMod val="50000"/>
                        <a:lumOff val="50000"/>
                      </a:schemeClr>
                    </a:solidFill>
                  </a:tcPr>
                </a:tc>
                <a:tc>
                  <a:txBody>
                    <a:bodyPr/>
                    <a:lstStyle/>
                    <a:p>
                      <a:pPr algn="l" fontAlgn="ctr"/>
                      <a:r>
                        <a:rPr lang="ja-JP" altLang="en-US" sz="1600" u="none" strike="noStrike" dirty="0">
                          <a:effectLst/>
                        </a:rPr>
                        <a:t>開発を進める際</a:t>
                      </a:r>
                      <a:r>
                        <a:rPr lang="en-US" altLang="ja-JP" sz="1600" u="none" strike="noStrike" dirty="0">
                          <a:effectLst/>
                        </a:rPr>
                        <a:t>,</a:t>
                      </a:r>
                      <a:r>
                        <a:rPr lang="ja-JP" altLang="en-US" sz="1600" u="none" strike="noStrike" dirty="0">
                          <a:effectLst/>
                        </a:rPr>
                        <a:t>準拠する作業標準やルール</a:t>
                      </a:r>
                      <a:endParaRPr lang="ja-JP" altLang="en-US" sz="1600" b="0" i="0" u="none" strike="noStrike" dirty="0">
                        <a:solidFill>
                          <a:srgbClr val="000000"/>
                        </a:solidFill>
                        <a:effectLst/>
                        <a:latin typeface="ＭＳ Ｐゴシック"/>
                      </a:endParaRPr>
                    </a:p>
                  </a:txBody>
                  <a:tcPr marL="9525" marR="9525" marT="9525" marB="0" anchor="ctr">
                    <a:solidFill>
                      <a:schemeClr val="tx1">
                        <a:lumMod val="50000"/>
                        <a:lumOff val="50000"/>
                      </a:schemeClr>
                    </a:solidFill>
                  </a:tcPr>
                </a:tc>
              </a:tr>
              <a:tr h="277105">
                <a:tc>
                  <a:txBody>
                    <a:bodyPr/>
                    <a:lstStyle/>
                    <a:p>
                      <a:pPr algn="l" fontAlgn="ctr"/>
                      <a:r>
                        <a:rPr lang="ja-JP" altLang="en-US" sz="1600" u="none" strike="noStrike" dirty="0">
                          <a:effectLst/>
                        </a:rPr>
                        <a:t>品質管理</a:t>
                      </a:r>
                      <a:endParaRPr lang="ja-JP" altLang="en-US" sz="1600" b="0" i="0" u="none" strike="noStrike" dirty="0">
                        <a:solidFill>
                          <a:srgbClr val="000000"/>
                        </a:solidFill>
                        <a:effectLst/>
                        <a:latin typeface="ＭＳ Ｐゴシック"/>
                      </a:endParaRPr>
                    </a:p>
                  </a:txBody>
                  <a:tcPr marL="9525" marR="9525" marT="9525" marB="0" anchor="ctr">
                    <a:solidFill>
                      <a:schemeClr val="tx1">
                        <a:lumMod val="50000"/>
                        <a:lumOff val="50000"/>
                      </a:schemeClr>
                    </a:solidFill>
                  </a:tcPr>
                </a:tc>
                <a:tc>
                  <a:txBody>
                    <a:bodyPr/>
                    <a:lstStyle/>
                    <a:p>
                      <a:pPr algn="l" fontAlgn="ctr"/>
                      <a:r>
                        <a:rPr lang="ja-JP" altLang="en-US" sz="1600" u="none" strike="noStrike" dirty="0">
                          <a:effectLst/>
                        </a:rPr>
                        <a:t>プログラムをテストする方法や</a:t>
                      </a:r>
                      <a:r>
                        <a:rPr lang="en-US" altLang="ja-JP" sz="1600" u="none" strike="noStrike" dirty="0">
                          <a:effectLst/>
                        </a:rPr>
                        <a:t>,</a:t>
                      </a:r>
                      <a:r>
                        <a:rPr lang="ja-JP" altLang="en-US" sz="1600" u="none" strike="noStrike" dirty="0">
                          <a:effectLst/>
                        </a:rPr>
                        <a:t>バグ発生の収束を判断する指標</a:t>
                      </a:r>
                      <a:endParaRPr lang="ja-JP" altLang="en-US" sz="1600" b="0" i="0" u="none" strike="noStrike" dirty="0">
                        <a:solidFill>
                          <a:srgbClr val="000000"/>
                        </a:solidFill>
                        <a:effectLst/>
                        <a:latin typeface="ＭＳ Ｐゴシック"/>
                      </a:endParaRPr>
                    </a:p>
                  </a:txBody>
                  <a:tcPr marL="9525" marR="9525" marT="9525" marB="0" anchor="ctr">
                    <a:solidFill>
                      <a:schemeClr val="tx1">
                        <a:lumMod val="50000"/>
                        <a:lumOff val="50000"/>
                      </a:schemeClr>
                    </a:solidFill>
                  </a:tcPr>
                </a:tc>
              </a:tr>
              <a:tr h="277105">
                <a:tc>
                  <a:txBody>
                    <a:bodyPr/>
                    <a:lstStyle/>
                    <a:p>
                      <a:pPr algn="l" fontAlgn="ctr"/>
                      <a:r>
                        <a:rPr lang="ja-JP" altLang="en-US" sz="1600" u="none" strike="noStrike">
                          <a:effectLst/>
                        </a:rPr>
                        <a:t>工程計画</a:t>
                      </a:r>
                      <a:endParaRPr lang="ja-JP" altLang="en-US" sz="1600" b="0" i="0" u="none" strike="noStrike">
                        <a:solidFill>
                          <a:srgbClr val="000000"/>
                        </a:solidFill>
                        <a:effectLst/>
                        <a:latin typeface="ＭＳ Ｐゴシック"/>
                      </a:endParaRPr>
                    </a:p>
                  </a:txBody>
                  <a:tcPr marL="9525" marR="9525" marT="9525" marB="0" anchor="ctr"/>
                </a:tc>
                <a:tc>
                  <a:txBody>
                    <a:bodyPr/>
                    <a:lstStyle/>
                    <a:p>
                      <a:pPr algn="l" fontAlgn="ctr"/>
                      <a:r>
                        <a:rPr lang="ja-JP" altLang="en-US" sz="1600" u="none" strike="noStrike" dirty="0">
                          <a:effectLst/>
                        </a:rPr>
                        <a:t>使用策定</a:t>
                      </a:r>
                      <a:r>
                        <a:rPr lang="en-US" altLang="ja-JP" sz="1600" u="none" strike="noStrike" dirty="0">
                          <a:effectLst/>
                        </a:rPr>
                        <a:t>,</a:t>
                      </a:r>
                      <a:r>
                        <a:rPr lang="ja-JP" altLang="en-US" sz="1600" u="none" strike="noStrike" dirty="0">
                          <a:effectLst/>
                        </a:rPr>
                        <a:t>設計</a:t>
                      </a:r>
                      <a:r>
                        <a:rPr lang="en-US" altLang="ja-JP" sz="1600" u="none" strike="noStrike" dirty="0">
                          <a:effectLst/>
                        </a:rPr>
                        <a:t>,</a:t>
                      </a:r>
                      <a:r>
                        <a:rPr lang="ja-JP" altLang="en-US" sz="1600" u="none" strike="noStrike" dirty="0">
                          <a:effectLst/>
                        </a:rPr>
                        <a:t>開発</a:t>
                      </a:r>
                      <a:r>
                        <a:rPr lang="en-US" altLang="ja-JP" sz="1600" u="none" strike="noStrike" dirty="0">
                          <a:effectLst/>
                        </a:rPr>
                        <a:t>,</a:t>
                      </a:r>
                      <a:r>
                        <a:rPr lang="ja-JP" altLang="en-US" sz="1600" u="none" strike="noStrike" dirty="0">
                          <a:effectLst/>
                        </a:rPr>
                        <a:t>テスト</a:t>
                      </a:r>
                      <a:r>
                        <a:rPr lang="en-US" altLang="ja-JP" sz="1600" u="none" strike="noStrike" dirty="0">
                          <a:effectLst/>
                        </a:rPr>
                        <a:t>,</a:t>
                      </a:r>
                      <a:r>
                        <a:rPr lang="ja-JP" altLang="en-US" sz="1600" u="none" strike="noStrike" dirty="0">
                          <a:effectLst/>
                        </a:rPr>
                        <a:t>導入などの主要な作業の完了時期</a:t>
                      </a:r>
                      <a:endParaRPr lang="ja-JP" altLang="en-US" sz="1600" b="0" i="0" u="none" strike="noStrike" dirty="0">
                        <a:solidFill>
                          <a:srgbClr val="000000"/>
                        </a:solidFill>
                        <a:effectLst/>
                        <a:latin typeface="ＭＳ Ｐゴシック"/>
                      </a:endParaRPr>
                    </a:p>
                  </a:txBody>
                  <a:tcPr marL="9525" marR="9525" marT="9525" marB="0" anchor="ctr"/>
                </a:tc>
              </a:tr>
              <a:tr h="277105">
                <a:tc>
                  <a:txBody>
                    <a:bodyPr/>
                    <a:lstStyle/>
                    <a:p>
                      <a:pPr algn="l" fontAlgn="ctr"/>
                      <a:r>
                        <a:rPr lang="ja-JP" altLang="en-US" sz="1600" u="none" strike="noStrike">
                          <a:effectLst/>
                        </a:rPr>
                        <a:t>体制</a:t>
                      </a:r>
                      <a:endParaRPr lang="ja-JP" altLang="en-US" sz="1600" b="0" i="0" u="none" strike="noStrike">
                        <a:solidFill>
                          <a:srgbClr val="000000"/>
                        </a:solidFill>
                        <a:effectLst/>
                        <a:latin typeface="ＭＳ Ｐゴシック"/>
                      </a:endParaRPr>
                    </a:p>
                  </a:txBody>
                  <a:tcPr marL="9525" marR="9525" marT="9525" marB="0" anchor="ctr"/>
                </a:tc>
                <a:tc>
                  <a:txBody>
                    <a:bodyPr/>
                    <a:lstStyle/>
                    <a:p>
                      <a:pPr algn="l" fontAlgn="ctr"/>
                      <a:r>
                        <a:rPr lang="ja-JP" altLang="en-US" sz="1600" u="none" strike="noStrike" dirty="0">
                          <a:effectLst/>
                        </a:rPr>
                        <a:t>開発を進める際の</a:t>
                      </a:r>
                      <a:r>
                        <a:rPr lang="en-US" altLang="ja-JP" sz="1600" u="none" strike="noStrike" dirty="0">
                          <a:effectLst/>
                        </a:rPr>
                        <a:t>,</a:t>
                      </a:r>
                      <a:r>
                        <a:rPr lang="ja-JP" altLang="en-US" sz="1600" u="none" strike="noStrike" dirty="0">
                          <a:effectLst/>
                        </a:rPr>
                        <a:t>人的体制や作業環境など</a:t>
                      </a:r>
                      <a:endParaRPr lang="ja-JP" altLang="en-US" sz="1600" b="0" i="0" u="none" strike="noStrike" dirty="0">
                        <a:solidFill>
                          <a:srgbClr val="000000"/>
                        </a:solidFill>
                        <a:effectLst/>
                        <a:latin typeface="ＭＳ Ｐゴシック"/>
                      </a:endParaRPr>
                    </a:p>
                  </a:txBody>
                  <a:tcPr marL="9525" marR="9525" marT="9525" marB="0" anchor="ctr"/>
                </a:tc>
              </a:tr>
              <a:tr h="277105">
                <a:tc>
                  <a:txBody>
                    <a:bodyPr/>
                    <a:lstStyle/>
                    <a:p>
                      <a:pPr algn="l" fontAlgn="ctr"/>
                      <a:r>
                        <a:rPr lang="ja-JP" altLang="en-US" sz="1600" u="none" strike="noStrike" dirty="0">
                          <a:effectLst/>
                        </a:rPr>
                        <a:t>費用・工数・規模</a:t>
                      </a:r>
                      <a:endParaRPr lang="ja-JP" altLang="en-US" sz="1600" b="0" i="0" u="none" strike="noStrike" dirty="0">
                        <a:solidFill>
                          <a:srgbClr val="000000"/>
                        </a:solidFill>
                        <a:effectLst/>
                        <a:latin typeface="ＭＳ Ｐゴシック"/>
                      </a:endParaRPr>
                    </a:p>
                  </a:txBody>
                  <a:tcPr marL="9525" marR="9525" marT="9525" marB="0" anchor="ctr">
                    <a:solidFill>
                      <a:schemeClr val="tx1">
                        <a:lumMod val="50000"/>
                        <a:lumOff val="50000"/>
                      </a:schemeClr>
                    </a:solidFill>
                  </a:tcPr>
                </a:tc>
                <a:tc>
                  <a:txBody>
                    <a:bodyPr/>
                    <a:lstStyle/>
                    <a:p>
                      <a:pPr algn="l" fontAlgn="ctr"/>
                      <a:r>
                        <a:rPr lang="ja-JP" altLang="en-US" sz="1600" u="none" strike="noStrike" dirty="0">
                          <a:effectLst/>
                        </a:rPr>
                        <a:t>システム化にかかる費用</a:t>
                      </a:r>
                      <a:r>
                        <a:rPr lang="en-US" altLang="ja-JP" sz="1600" u="none" strike="noStrike" dirty="0">
                          <a:effectLst/>
                        </a:rPr>
                        <a:t>,</a:t>
                      </a:r>
                      <a:r>
                        <a:rPr lang="ja-JP" altLang="en-US" sz="1600" u="none" strike="noStrike" dirty="0">
                          <a:effectLst/>
                        </a:rPr>
                        <a:t>工数</a:t>
                      </a:r>
                      <a:r>
                        <a:rPr lang="en-US" altLang="ja-JP" sz="1600" u="none" strike="noStrike" dirty="0">
                          <a:effectLst/>
                        </a:rPr>
                        <a:t>,</a:t>
                      </a:r>
                      <a:r>
                        <a:rPr lang="ja-JP" altLang="en-US" sz="1600" u="none" strike="noStrike" dirty="0">
                          <a:effectLst/>
                        </a:rPr>
                        <a:t>規模</a:t>
                      </a:r>
                      <a:endParaRPr lang="ja-JP" altLang="en-US" sz="1600" b="0" i="0" u="none" strike="noStrike" dirty="0">
                        <a:solidFill>
                          <a:srgbClr val="000000"/>
                        </a:solidFill>
                        <a:effectLst/>
                        <a:latin typeface="ＭＳ Ｐゴシック"/>
                      </a:endParaRPr>
                    </a:p>
                  </a:txBody>
                  <a:tcPr marL="9525" marR="9525" marT="9525" marB="0" anchor="ctr">
                    <a:solidFill>
                      <a:schemeClr val="tx1">
                        <a:lumMod val="50000"/>
                        <a:lumOff val="50000"/>
                      </a:schemeClr>
                    </a:solidFill>
                  </a:tcPr>
                </a:tc>
              </a:tr>
              <a:tr h="277105">
                <a:tc>
                  <a:txBody>
                    <a:bodyPr/>
                    <a:lstStyle/>
                    <a:p>
                      <a:pPr algn="l" fontAlgn="ctr"/>
                      <a:r>
                        <a:rPr lang="ja-JP" altLang="en-US" sz="1600" u="none" strike="noStrike" dirty="0">
                          <a:effectLst/>
                        </a:rPr>
                        <a:t>成果物</a:t>
                      </a:r>
                      <a:endParaRPr lang="ja-JP" altLang="en-US" sz="1600" b="0" i="0" u="none" strike="noStrike" dirty="0">
                        <a:solidFill>
                          <a:srgbClr val="000000"/>
                        </a:solidFill>
                        <a:effectLst/>
                        <a:latin typeface="ＭＳ Ｐゴシック"/>
                      </a:endParaRPr>
                    </a:p>
                  </a:txBody>
                  <a:tcPr marL="9525" marR="9525" marT="9525" marB="0" anchor="ctr"/>
                </a:tc>
                <a:tc>
                  <a:txBody>
                    <a:bodyPr/>
                    <a:lstStyle/>
                    <a:p>
                      <a:pPr algn="l" fontAlgn="ctr"/>
                      <a:r>
                        <a:rPr lang="ja-JP" altLang="en-US" sz="1600" u="none" strike="noStrike" dirty="0">
                          <a:effectLst/>
                        </a:rPr>
                        <a:t>顧客に納入する文書やプログラムなどの一覧</a:t>
                      </a:r>
                      <a:endParaRPr lang="ja-JP" altLang="en-US" sz="1600" b="0" i="0" u="none" strike="noStrike" dirty="0">
                        <a:solidFill>
                          <a:srgbClr val="000000"/>
                        </a:solidFill>
                        <a:effectLst/>
                        <a:latin typeface="ＭＳ Ｐゴシック"/>
                      </a:endParaRPr>
                    </a:p>
                  </a:txBody>
                  <a:tcPr marL="9525" marR="9525" marT="9525" marB="0" anchor="ctr"/>
                </a:tc>
              </a:tr>
            </a:tbl>
          </a:graphicData>
        </a:graphic>
      </p:graphicFrame>
      <p:sp>
        <p:nvSpPr>
          <p:cNvPr id="3" name="タイトル 2"/>
          <p:cNvSpPr>
            <a:spLocks noGrp="1"/>
          </p:cNvSpPr>
          <p:nvPr>
            <p:ph type="title"/>
          </p:nvPr>
        </p:nvSpPr>
        <p:spPr/>
        <p:txBody>
          <a:bodyPr/>
          <a:lstStyle/>
          <a:p>
            <a:r>
              <a:rPr kumimoji="1" lang="ja-JP" altLang="en-US" dirty="0" smtClean="0"/>
              <a:t>システム提案書の記述項目</a:t>
            </a:r>
            <a:endParaRPr kumimoji="1" lang="ja-JP" altLang="en-US" dirty="0"/>
          </a:p>
        </p:txBody>
      </p:sp>
    </p:spTree>
    <p:extLst>
      <p:ext uri="{BB962C8B-B14F-4D97-AF65-F5344CB8AC3E}">
        <p14:creationId xmlns:p14="http://schemas.microsoft.com/office/powerpoint/2010/main" val="28108989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p:txBody>
          <a:bodyPr/>
          <a:lstStyle/>
          <a:p>
            <a:r>
              <a:rPr kumimoji="1" lang="ja-JP" altLang="en-US" dirty="0" smtClean="0"/>
              <a:t>要件定義書に比べ</a:t>
            </a:r>
            <a:r>
              <a:rPr kumimoji="1" lang="en-US" altLang="ja-JP" dirty="0" smtClean="0"/>
              <a:t>,</a:t>
            </a:r>
            <a:r>
              <a:rPr kumimoji="1" lang="ja-JP" altLang="en-US" dirty="0" smtClean="0"/>
              <a:t>より具体的にする</a:t>
            </a:r>
            <a:endParaRPr kumimoji="1" lang="en-US" altLang="ja-JP" dirty="0" smtClean="0"/>
          </a:p>
          <a:p>
            <a:pPr marL="393192" lvl="1" indent="0">
              <a:buNone/>
            </a:pPr>
            <a:r>
              <a:rPr lang="ja-JP" altLang="en-US" dirty="0" smtClean="0"/>
              <a:t>⇒システム提案書が顧客の意思決定を促す文書</a:t>
            </a:r>
            <a:endParaRPr lang="en-US" altLang="ja-JP" dirty="0" smtClean="0"/>
          </a:p>
          <a:p>
            <a:pPr marL="393192" lvl="1" indent="0">
              <a:buNone/>
            </a:pPr>
            <a:endParaRPr kumimoji="1" lang="en-US" altLang="ja-JP" dirty="0"/>
          </a:p>
          <a:p>
            <a:pPr marL="393192" lvl="1" indent="0">
              <a:buNone/>
            </a:pPr>
            <a:r>
              <a:rPr lang="ja-JP" altLang="en-US" dirty="0"/>
              <a:t>必要</a:t>
            </a:r>
            <a:r>
              <a:rPr lang="ja-JP" altLang="en-US" dirty="0" smtClean="0"/>
              <a:t>に応じて</a:t>
            </a:r>
            <a:r>
              <a:rPr lang="en-US" altLang="ja-JP" dirty="0" smtClean="0"/>
              <a:t>,</a:t>
            </a:r>
            <a:r>
              <a:rPr kumimoji="1" lang="ja-JP" altLang="en-US" b="1" dirty="0" smtClean="0"/>
              <a:t>読み易さ</a:t>
            </a:r>
            <a:r>
              <a:rPr kumimoji="1" lang="en-US" altLang="ja-JP" b="1" dirty="0" smtClean="0"/>
              <a:t>,</a:t>
            </a:r>
            <a:r>
              <a:rPr kumimoji="1" lang="ja-JP" altLang="en-US" b="1" dirty="0" smtClean="0"/>
              <a:t>簡潔さを失わないように</a:t>
            </a:r>
            <a:r>
              <a:rPr kumimoji="1" lang="ja-JP" altLang="en-US" dirty="0" smtClean="0"/>
              <a:t>項目を追加しても</a:t>
            </a:r>
            <a:r>
              <a:rPr lang="ja-JP" altLang="en-US" dirty="0" smtClean="0"/>
              <a:t>いい</a:t>
            </a:r>
            <a:endParaRPr lang="en-US" altLang="ja-JP" dirty="0" smtClean="0"/>
          </a:p>
          <a:p>
            <a:pPr marL="393192" lvl="1" indent="0">
              <a:buNone/>
            </a:pPr>
            <a:endParaRPr kumimoji="1" lang="ja-JP" altLang="en-US" dirty="0"/>
          </a:p>
        </p:txBody>
      </p:sp>
      <p:sp>
        <p:nvSpPr>
          <p:cNvPr id="3" name="タイトル 2"/>
          <p:cNvSpPr>
            <a:spLocks noGrp="1"/>
          </p:cNvSpPr>
          <p:nvPr>
            <p:ph type="title"/>
          </p:nvPr>
        </p:nvSpPr>
        <p:spPr/>
        <p:txBody>
          <a:bodyPr/>
          <a:lstStyle/>
          <a:p>
            <a:r>
              <a:rPr lang="ja-JP" altLang="en-US" dirty="0" smtClean="0"/>
              <a:t>提案書記述の注意点</a:t>
            </a:r>
            <a:endParaRPr kumimoji="1" lang="ja-JP" altLang="en-US" dirty="0"/>
          </a:p>
        </p:txBody>
      </p:sp>
      <p:graphicFrame>
        <p:nvGraphicFramePr>
          <p:cNvPr id="4" name="表 3"/>
          <p:cNvGraphicFramePr>
            <a:graphicFrameLocks noGrp="1"/>
          </p:cNvGraphicFramePr>
          <p:nvPr>
            <p:extLst>
              <p:ext uri="{D42A27DB-BD31-4B8C-83A1-F6EECF244321}">
                <p14:modId xmlns:p14="http://schemas.microsoft.com/office/powerpoint/2010/main" val="782707727"/>
              </p:ext>
            </p:extLst>
          </p:nvPr>
        </p:nvGraphicFramePr>
        <p:xfrm>
          <a:off x="971600" y="4077072"/>
          <a:ext cx="7560840" cy="1296144"/>
        </p:xfrm>
        <a:graphic>
          <a:graphicData uri="http://schemas.openxmlformats.org/drawingml/2006/table">
            <a:tbl>
              <a:tblPr>
                <a:tableStyleId>{5C22544A-7EE6-4342-B048-85BDC9FD1C3A}</a:tableStyleId>
              </a:tblPr>
              <a:tblGrid>
                <a:gridCol w="2155574"/>
                <a:gridCol w="5405266"/>
              </a:tblGrid>
              <a:tr h="648072">
                <a:tc>
                  <a:txBody>
                    <a:bodyPr/>
                    <a:lstStyle/>
                    <a:p>
                      <a:pPr algn="l" fontAlgn="ctr"/>
                      <a:r>
                        <a:rPr lang="ja-JP" altLang="en-US" sz="1700" u="none" strike="noStrike" dirty="0">
                          <a:effectLst/>
                        </a:rPr>
                        <a:t>ユーザインターフェース</a:t>
                      </a:r>
                      <a:endParaRPr lang="ja-JP" altLang="en-US" sz="1700" b="0" i="0" u="none" strike="noStrike" dirty="0">
                        <a:solidFill>
                          <a:srgbClr val="000000"/>
                        </a:solidFill>
                        <a:effectLst/>
                        <a:latin typeface="ＭＳ Ｐゴシック"/>
                      </a:endParaRPr>
                    </a:p>
                  </a:txBody>
                  <a:tcPr marL="9525" marR="9525" marT="9525" marB="0" anchor="ctr"/>
                </a:tc>
                <a:tc>
                  <a:txBody>
                    <a:bodyPr/>
                    <a:lstStyle/>
                    <a:p>
                      <a:pPr algn="l" fontAlgn="ctr"/>
                      <a:r>
                        <a:rPr lang="ja-JP" altLang="en-US" sz="1700" u="none" strike="noStrike">
                          <a:effectLst/>
                        </a:rPr>
                        <a:t>システムで用いるユーザインタフェースのイメージ</a:t>
                      </a:r>
                      <a:endParaRPr lang="ja-JP" altLang="en-US" sz="1700" b="0" i="0" u="none" strike="noStrike">
                        <a:solidFill>
                          <a:srgbClr val="000000"/>
                        </a:solidFill>
                        <a:effectLst/>
                        <a:latin typeface="ＭＳ Ｐゴシック"/>
                      </a:endParaRPr>
                    </a:p>
                  </a:txBody>
                  <a:tcPr marL="9525" marR="9525" marT="9525" marB="0" anchor="ctr"/>
                </a:tc>
              </a:tr>
              <a:tr h="648072">
                <a:tc>
                  <a:txBody>
                    <a:bodyPr/>
                    <a:lstStyle/>
                    <a:p>
                      <a:pPr algn="l" fontAlgn="ctr"/>
                      <a:r>
                        <a:rPr lang="ja-JP" altLang="en-US" sz="1700" u="none" strike="noStrike" dirty="0">
                          <a:effectLst/>
                        </a:rPr>
                        <a:t>開発環境</a:t>
                      </a:r>
                      <a:endParaRPr lang="ja-JP" altLang="en-US" sz="1700" b="0" i="0" u="none" strike="noStrike" dirty="0">
                        <a:solidFill>
                          <a:srgbClr val="000000"/>
                        </a:solidFill>
                        <a:effectLst/>
                        <a:latin typeface="ＭＳ Ｐゴシック"/>
                      </a:endParaRPr>
                    </a:p>
                  </a:txBody>
                  <a:tcPr marL="9525" marR="9525" marT="9525" marB="0" anchor="ctr"/>
                </a:tc>
                <a:tc>
                  <a:txBody>
                    <a:bodyPr/>
                    <a:lstStyle/>
                    <a:p>
                      <a:pPr algn="l" fontAlgn="ctr"/>
                      <a:r>
                        <a:rPr lang="ja-JP" altLang="en-US" sz="1700" u="none" strike="noStrike" dirty="0">
                          <a:effectLst/>
                        </a:rPr>
                        <a:t>使用する言語</a:t>
                      </a:r>
                      <a:r>
                        <a:rPr lang="en-US" altLang="ja-JP" sz="1700" u="none" strike="noStrike" dirty="0">
                          <a:effectLst/>
                        </a:rPr>
                        <a:t>,</a:t>
                      </a:r>
                      <a:r>
                        <a:rPr lang="ja-JP" altLang="en-US" sz="1700" u="none" strike="noStrike" dirty="0">
                          <a:effectLst/>
                        </a:rPr>
                        <a:t>コンパイラ</a:t>
                      </a:r>
                      <a:r>
                        <a:rPr lang="en-US" altLang="ja-JP" sz="1700" u="none" strike="noStrike" dirty="0">
                          <a:effectLst/>
                        </a:rPr>
                        <a:t>,</a:t>
                      </a:r>
                      <a:r>
                        <a:rPr lang="ja-JP" altLang="en-US" sz="1700" u="none" strike="noStrike" dirty="0">
                          <a:effectLst/>
                        </a:rPr>
                        <a:t>ライブラリ</a:t>
                      </a:r>
                      <a:r>
                        <a:rPr lang="en-US" altLang="ja-JP" sz="1700" u="none" strike="noStrike" dirty="0">
                          <a:effectLst/>
                        </a:rPr>
                        <a:t>,</a:t>
                      </a:r>
                      <a:r>
                        <a:rPr lang="ja-JP" altLang="en-US" sz="1700" u="none" strike="noStrike" dirty="0">
                          <a:effectLst/>
                        </a:rPr>
                        <a:t>統合開発環境</a:t>
                      </a:r>
                      <a:endParaRPr lang="ja-JP" altLang="en-US" sz="1700" b="0" i="0" u="none" strike="noStrike" dirty="0">
                        <a:solidFill>
                          <a:srgbClr val="000000"/>
                        </a:solidFill>
                        <a:effectLst/>
                        <a:latin typeface="ＭＳ Ｐゴシック"/>
                      </a:endParaRPr>
                    </a:p>
                  </a:txBody>
                  <a:tcPr marL="9525" marR="9525" marT="9525" marB="0" anchor="ctr"/>
                </a:tc>
              </a:tr>
            </a:tbl>
          </a:graphicData>
        </a:graphic>
      </p:graphicFrame>
    </p:spTree>
    <p:extLst>
      <p:ext uri="{BB962C8B-B14F-4D97-AF65-F5344CB8AC3E}">
        <p14:creationId xmlns:p14="http://schemas.microsoft.com/office/powerpoint/2010/main" val="4364520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p:txBody>
          <a:bodyPr/>
          <a:lstStyle/>
          <a:p>
            <a:pPr marL="880110" lvl="1" indent="-514350">
              <a:buFont typeface="+mj-ea"/>
              <a:buAutoNum type="circleNumDbPlain"/>
            </a:pPr>
            <a:r>
              <a:rPr lang="ja-JP" altLang="en-US" dirty="0" smtClean="0"/>
              <a:t>フォント</a:t>
            </a:r>
            <a:r>
              <a:rPr lang="en-US" altLang="ja-JP" dirty="0" smtClean="0"/>
              <a:t>,</a:t>
            </a:r>
            <a:r>
              <a:rPr lang="ja-JP" altLang="en-US" dirty="0" smtClean="0"/>
              <a:t>スタイル</a:t>
            </a:r>
            <a:r>
              <a:rPr lang="en-US" altLang="ja-JP" dirty="0" smtClean="0"/>
              <a:t>,</a:t>
            </a:r>
            <a:r>
              <a:rPr lang="ja-JP" altLang="en-US" dirty="0" smtClean="0"/>
              <a:t>文字サイズ</a:t>
            </a:r>
            <a:endParaRPr lang="en-US" altLang="ja-JP" dirty="0" smtClean="0"/>
          </a:p>
          <a:p>
            <a:pPr marL="880110" lvl="1" indent="-514350">
              <a:buFont typeface="+mj-lt"/>
              <a:buAutoNum type="circleNumDbPlain"/>
            </a:pPr>
            <a:r>
              <a:rPr kumimoji="1" lang="ja-JP" altLang="en-US" dirty="0" smtClean="0"/>
              <a:t>文体は</a:t>
            </a:r>
            <a:r>
              <a:rPr lang="ja-JP" altLang="en-US" dirty="0" smtClean="0"/>
              <a:t>「ですます調」に統一する</a:t>
            </a:r>
            <a:endParaRPr lang="en-US" altLang="ja-JP" dirty="0" smtClean="0"/>
          </a:p>
          <a:p>
            <a:pPr marL="880110" lvl="1" indent="-514350">
              <a:buFont typeface="+mj-lt"/>
              <a:buAutoNum type="circleNumDbPlain"/>
            </a:pPr>
            <a:r>
              <a:rPr kumimoji="1" lang="ja-JP" altLang="en-US" dirty="0" smtClean="0"/>
              <a:t>「てにをは」は正しく使う</a:t>
            </a:r>
            <a:r>
              <a:rPr kumimoji="1" lang="en-US" altLang="ja-JP" dirty="0" smtClean="0"/>
              <a:t>,</a:t>
            </a:r>
            <a:r>
              <a:rPr kumimoji="1" lang="ja-JP" altLang="en-US" dirty="0" smtClean="0"/>
              <a:t>また使い方を統一する</a:t>
            </a:r>
            <a:endParaRPr kumimoji="1" lang="en-US" altLang="ja-JP" dirty="0" smtClean="0"/>
          </a:p>
          <a:p>
            <a:pPr marL="880110" lvl="1" indent="-514350">
              <a:buFont typeface="+mj-lt"/>
              <a:buAutoNum type="circleNumDbPlain"/>
            </a:pPr>
            <a:r>
              <a:rPr lang="ja-JP" altLang="en-US" dirty="0" smtClean="0"/>
              <a:t>用語の定義を明確にする</a:t>
            </a:r>
            <a:endParaRPr lang="en-US" altLang="ja-JP" dirty="0" smtClean="0"/>
          </a:p>
          <a:p>
            <a:pPr marL="880110" lvl="1" indent="-514350">
              <a:buFont typeface="+mj-lt"/>
              <a:buAutoNum type="circleNumDbPlain"/>
            </a:pPr>
            <a:r>
              <a:rPr kumimoji="1" lang="ja-JP" altLang="en-US" dirty="0"/>
              <a:t>数値に</a:t>
            </a:r>
            <a:r>
              <a:rPr kumimoji="1" lang="ja-JP" altLang="en-US" dirty="0" smtClean="0"/>
              <a:t>は必ず単位をつける</a:t>
            </a:r>
            <a:endParaRPr kumimoji="1" lang="en-US" altLang="ja-JP" dirty="0" smtClean="0"/>
          </a:p>
          <a:p>
            <a:pPr marL="880110" lvl="1" indent="-514350">
              <a:buFont typeface="+mj-lt"/>
              <a:buAutoNum type="circleNumDbPlain"/>
            </a:pPr>
            <a:r>
              <a:rPr lang="ja-JP" altLang="en-US" dirty="0"/>
              <a:t>版数</a:t>
            </a:r>
            <a:r>
              <a:rPr lang="ja-JP" altLang="en-US" dirty="0" smtClean="0"/>
              <a:t>を必ず付ける</a:t>
            </a:r>
            <a:endParaRPr lang="en-US" altLang="ja-JP" dirty="0" smtClean="0"/>
          </a:p>
          <a:p>
            <a:pPr marL="880110" lvl="1" indent="-514350">
              <a:buFont typeface="+mj-lt"/>
              <a:buAutoNum type="circleNumDbPlain"/>
            </a:pPr>
            <a:r>
              <a:rPr kumimoji="1" lang="ja-JP" altLang="en-US" dirty="0"/>
              <a:t>顧客</a:t>
            </a:r>
            <a:r>
              <a:rPr kumimoji="1" lang="ja-JP" altLang="en-US" dirty="0" smtClean="0"/>
              <a:t>からの要請に従って文体や用語を統一する</a:t>
            </a:r>
            <a:endParaRPr kumimoji="1" lang="ja-JP" altLang="en-US" dirty="0"/>
          </a:p>
        </p:txBody>
      </p:sp>
      <p:sp>
        <p:nvSpPr>
          <p:cNvPr id="3" name="タイトル 2"/>
          <p:cNvSpPr>
            <a:spLocks noGrp="1"/>
          </p:cNvSpPr>
          <p:nvPr>
            <p:ph type="title"/>
          </p:nvPr>
        </p:nvSpPr>
        <p:spPr/>
        <p:txBody>
          <a:bodyPr/>
          <a:lstStyle/>
          <a:p>
            <a:r>
              <a:rPr kumimoji="1" lang="ja-JP" altLang="en-US" dirty="0" smtClean="0"/>
              <a:t>システム提案書の注意点</a:t>
            </a:r>
            <a:endParaRPr kumimoji="1" lang="ja-JP" altLang="en-US" dirty="0"/>
          </a:p>
        </p:txBody>
      </p:sp>
    </p:spTree>
    <p:extLst>
      <p:ext uri="{BB962C8B-B14F-4D97-AF65-F5344CB8AC3E}">
        <p14:creationId xmlns:p14="http://schemas.microsoft.com/office/powerpoint/2010/main" val="19820433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p:txBody>
          <a:bodyPr/>
          <a:lstStyle/>
          <a:p>
            <a:r>
              <a:rPr kumimoji="1" lang="ja-JP" altLang="en-US" dirty="0" smtClean="0"/>
              <a:t>例）「社員情報の入力」</a:t>
            </a:r>
            <a:endParaRPr kumimoji="1" lang="en-US" altLang="ja-JP" dirty="0" smtClean="0"/>
          </a:p>
          <a:p>
            <a:pPr lvl="1"/>
            <a:r>
              <a:rPr kumimoji="1" lang="ja-JP" altLang="en-US" dirty="0" smtClean="0"/>
              <a:t>「社員」が意味するのは・・・</a:t>
            </a:r>
            <a:endParaRPr kumimoji="1" lang="en-US" altLang="ja-JP" dirty="0" smtClean="0"/>
          </a:p>
          <a:p>
            <a:pPr lvl="2"/>
            <a:r>
              <a:rPr lang="ja-JP" altLang="en-US" dirty="0" smtClean="0"/>
              <a:t>正社員だけ</a:t>
            </a:r>
            <a:r>
              <a:rPr lang="en-US" altLang="ja-JP" dirty="0" smtClean="0"/>
              <a:t>,</a:t>
            </a:r>
            <a:r>
              <a:rPr lang="ja-JP" altLang="en-US" dirty="0" smtClean="0"/>
              <a:t>正社員</a:t>
            </a:r>
            <a:r>
              <a:rPr lang="en-US" altLang="ja-JP" dirty="0" smtClean="0"/>
              <a:t>,</a:t>
            </a:r>
            <a:r>
              <a:rPr lang="ja-JP" altLang="en-US" dirty="0" smtClean="0"/>
              <a:t>契約社員</a:t>
            </a:r>
            <a:r>
              <a:rPr lang="en-US" altLang="ja-JP" dirty="0" smtClean="0"/>
              <a:t>,</a:t>
            </a:r>
            <a:r>
              <a:rPr lang="ja-JP" altLang="en-US" dirty="0" smtClean="0"/>
              <a:t>派遣社員の３つ</a:t>
            </a:r>
            <a:endParaRPr lang="en-US" altLang="ja-JP" dirty="0" smtClean="0"/>
          </a:p>
          <a:p>
            <a:pPr lvl="2"/>
            <a:endParaRPr kumimoji="1" lang="en-US" altLang="ja-JP" dirty="0"/>
          </a:p>
          <a:p>
            <a:r>
              <a:rPr lang="ja-JP" altLang="en-US" dirty="0" smtClean="0">
                <a:solidFill>
                  <a:srgbClr val="FF0000"/>
                </a:solidFill>
              </a:rPr>
              <a:t>読み手によって解釈が異なるような用語</a:t>
            </a:r>
            <a:r>
              <a:rPr lang="en-US" altLang="ja-JP" dirty="0" smtClean="0">
                <a:solidFill>
                  <a:srgbClr val="FF0000"/>
                </a:solidFill>
              </a:rPr>
              <a:t>,</a:t>
            </a:r>
            <a:r>
              <a:rPr lang="ja-JP" altLang="en-US" dirty="0" smtClean="0">
                <a:solidFill>
                  <a:srgbClr val="FF0000"/>
                </a:solidFill>
              </a:rPr>
              <a:t>意味が複数ある用語は混乱を招くので</a:t>
            </a:r>
            <a:r>
              <a:rPr lang="en-US" altLang="ja-JP" dirty="0" smtClean="0">
                <a:solidFill>
                  <a:srgbClr val="FF0000"/>
                </a:solidFill>
              </a:rPr>
              <a:t>,</a:t>
            </a:r>
            <a:r>
              <a:rPr lang="ja-JP" altLang="en-US" dirty="0" smtClean="0">
                <a:solidFill>
                  <a:srgbClr val="FF0000"/>
                </a:solidFill>
              </a:rPr>
              <a:t>できれば避ける</a:t>
            </a:r>
            <a:endParaRPr kumimoji="1" lang="ja-JP" altLang="en-US" dirty="0">
              <a:solidFill>
                <a:srgbClr val="FF0000"/>
              </a:solidFill>
            </a:endParaRPr>
          </a:p>
        </p:txBody>
      </p:sp>
      <p:sp>
        <p:nvSpPr>
          <p:cNvPr id="3" name="タイトル 2"/>
          <p:cNvSpPr>
            <a:spLocks noGrp="1"/>
          </p:cNvSpPr>
          <p:nvPr>
            <p:ph type="title"/>
          </p:nvPr>
        </p:nvSpPr>
        <p:spPr/>
        <p:txBody>
          <a:bodyPr/>
          <a:lstStyle/>
          <a:p>
            <a:r>
              <a:rPr kumimoji="1" lang="ja-JP" altLang="en-US" dirty="0" smtClean="0"/>
              <a:t>④用語の定義</a:t>
            </a:r>
            <a:endParaRPr kumimoji="1" lang="ja-JP" altLang="en-US" dirty="0"/>
          </a:p>
        </p:txBody>
      </p:sp>
    </p:spTree>
    <p:extLst>
      <p:ext uri="{BB962C8B-B14F-4D97-AF65-F5344CB8AC3E}">
        <p14:creationId xmlns:p14="http://schemas.microsoft.com/office/powerpoint/2010/main" val="27763541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p:txBody>
          <a:bodyPr>
            <a:normAutofit/>
          </a:bodyPr>
          <a:lstStyle/>
          <a:p>
            <a:r>
              <a:rPr kumimoji="1" lang="ja-JP" altLang="en-US" dirty="0" smtClean="0">
                <a:latin typeface="HGP明朝E" panose="02020900000000000000" pitchFamily="18" charset="-128"/>
                <a:ea typeface="HGP明朝E" panose="02020900000000000000" pitchFamily="18" charset="-128"/>
                <a:cs typeface="Vijaya" panose="020B0604020202020204" pitchFamily="34" charset="0"/>
              </a:rPr>
              <a:t>極意一</a:t>
            </a:r>
            <a:r>
              <a:rPr kumimoji="1" lang="ja-JP" altLang="en-US" dirty="0" smtClean="0"/>
              <a:t>　顧客の心をつかむスパイスを加えよ</a:t>
            </a:r>
            <a:endParaRPr kumimoji="1" lang="en-US" altLang="ja-JP" dirty="0" smtClean="0"/>
          </a:p>
          <a:p>
            <a:pPr lvl="1"/>
            <a:r>
              <a:rPr kumimoji="1" lang="ja-JP" altLang="en-US" sz="2700" dirty="0" smtClean="0"/>
              <a:t>システム開発者すべての作業スケジュールを記述</a:t>
            </a:r>
            <a:endParaRPr lang="en-US" altLang="ja-JP" sz="2700" dirty="0"/>
          </a:p>
          <a:p>
            <a:pPr lvl="1"/>
            <a:endParaRPr kumimoji="1" lang="en-US" altLang="ja-JP" sz="2700" dirty="0" smtClean="0"/>
          </a:p>
          <a:p>
            <a:r>
              <a:rPr lang="ja-JP" altLang="en-US" dirty="0" smtClean="0">
                <a:latin typeface="HGP明朝E" panose="02020900000000000000" pitchFamily="18" charset="-128"/>
                <a:ea typeface="HGP明朝E" panose="02020900000000000000" pitchFamily="18" charset="-128"/>
              </a:rPr>
              <a:t>極意二</a:t>
            </a:r>
            <a:r>
              <a:rPr lang="ja-JP" altLang="en-US" dirty="0" smtClean="0"/>
              <a:t>　直球でない表現も織り交ぜよ</a:t>
            </a:r>
            <a:endParaRPr lang="en-US" altLang="ja-JP" dirty="0" smtClean="0"/>
          </a:p>
          <a:p>
            <a:pPr lvl="1"/>
            <a:r>
              <a:rPr kumimoji="1" lang="ja-JP" altLang="en-US" sz="2700" dirty="0" smtClean="0"/>
              <a:t>「経営上の大問題</a:t>
            </a:r>
            <a:r>
              <a:rPr lang="ja-JP" altLang="en-US" sz="2700" dirty="0" smtClean="0"/>
              <a:t>」⇒「解決できる経営課題」</a:t>
            </a:r>
            <a:endParaRPr lang="en-US" altLang="ja-JP" sz="2700" dirty="0" smtClean="0"/>
          </a:p>
          <a:p>
            <a:pPr lvl="1"/>
            <a:r>
              <a:rPr kumimoji="1" lang="ja-JP" altLang="en-US" sz="2700" dirty="0" smtClean="0"/>
              <a:t>「社員の不満」</a:t>
            </a:r>
            <a:r>
              <a:rPr lang="en-US" altLang="ja-JP" sz="2700" dirty="0" smtClean="0"/>
              <a:t>  </a:t>
            </a:r>
            <a:r>
              <a:rPr kumimoji="1" lang="ja-JP" altLang="en-US" sz="2700" dirty="0" smtClean="0"/>
              <a:t>⇒「利用者利便性向上のポイント」</a:t>
            </a:r>
            <a:endParaRPr kumimoji="1" lang="en-US" altLang="ja-JP" sz="2700" dirty="0" smtClean="0"/>
          </a:p>
          <a:p>
            <a:pPr lvl="1"/>
            <a:endParaRPr kumimoji="1" lang="en-US" altLang="ja-JP" dirty="0" smtClean="0"/>
          </a:p>
          <a:p>
            <a:r>
              <a:rPr lang="ja-JP" altLang="en-US" dirty="0" smtClean="0">
                <a:latin typeface="HGS明朝E" panose="02020900000000000000" pitchFamily="18" charset="-128"/>
                <a:ea typeface="HGS明朝E" panose="02020900000000000000" pitchFamily="18" charset="-128"/>
              </a:rPr>
              <a:t>極意三</a:t>
            </a:r>
            <a:r>
              <a:rPr lang="ja-JP" altLang="en-US" dirty="0" smtClean="0"/>
              <a:t>　声に出して確認せよ</a:t>
            </a:r>
            <a:endParaRPr lang="en-US" altLang="ja-JP" dirty="0" smtClean="0"/>
          </a:p>
          <a:p>
            <a:pPr lvl="1"/>
            <a:r>
              <a:rPr lang="ja-JP" altLang="en-US" sz="2700" dirty="0"/>
              <a:t>声</a:t>
            </a:r>
            <a:r>
              <a:rPr lang="ja-JP" altLang="en-US" sz="2700" dirty="0" smtClean="0"/>
              <a:t>にだすことで</a:t>
            </a:r>
            <a:r>
              <a:rPr lang="en-US" altLang="ja-JP" sz="2700" dirty="0" smtClean="0"/>
              <a:t>,</a:t>
            </a:r>
            <a:r>
              <a:rPr lang="ja-JP" altLang="en-US" sz="2700" dirty="0"/>
              <a:t>チェック</a:t>
            </a:r>
            <a:r>
              <a:rPr lang="ja-JP" altLang="en-US" sz="2700" dirty="0" smtClean="0"/>
              <a:t>の確実性が高まる</a:t>
            </a:r>
            <a:endParaRPr lang="en-US" altLang="ja-JP" sz="2700" dirty="0"/>
          </a:p>
          <a:p>
            <a:endParaRPr kumimoji="1" lang="ja-JP" altLang="en-US" sz="2700" dirty="0"/>
          </a:p>
        </p:txBody>
      </p:sp>
      <p:sp>
        <p:nvSpPr>
          <p:cNvPr id="3" name="タイトル 2"/>
          <p:cNvSpPr>
            <a:spLocks noGrp="1"/>
          </p:cNvSpPr>
          <p:nvPr>
            <p:ph type="title"/>
          </p:nvPr>
        </p:nvSpPr>
        <p:spPr/>
        <p:txBody>
          <a:bodyPr/>
          <a:lstStyle/>
          <a:p>
            <a:r>
              <a:rPr kumimoji="1" lang="ja-JP" altLang="en-US" dirty="0" smtClean="0"/>
              <a:t>システム提案書作成の極意</a:t>
            </a:r>
            <a:endParaRPr kumimoji="1" lang="ja-JP" altLang="en-US" dirty="0"/>
          </a:p>
        </p:txBody>
      </p:sp>
      <p:sp>
        <p:nvSpPr>
          <p:cNvPr id="4" name="角丸四角形 3"/>
          <p:cNvSpPr/>
          <p:nvPr/>
        </p:nvSpPr>
        <p:spPr>
          <a:xfrm>
            <a:off x="827584" y="1484784"/>
            <a:ext cx="7776864" cy="504056"/>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 name="角丸四角形 4"/>
          <p:cNvSpPr/>
          <p:nvPr/>
        </p:nvSpPr>
        <p:spPr>
          <a:xfrm>
            <a:off x="827584" y="2924944"/>
            <a:ext cx="6624736" cy="504056"/>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角丸四角形 5"/>
          <p:cNvSpPr/>
          <p:nvPr/>
        </p:nvSpPr>
        <p:spPr>
          <a:xfrm>
            <a:off x="836643" y="4874949"/>
            <a:ext cx="5112568" cy="42626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591201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p:txBody>
          <a:bodyPr/>
          <a:lstStyle/>
          <a:p>
            <a:r>
              <a:rPr kumimoji="1" lang="ja-JP" altLang="en-US" dirty="0" smtClean="0"/>
              <a:t>システム提案書は</a:t>
            </a:r>
            <a:r>
              <a:rPr lang="ja-JP" altLang="en-US" dirty="0" smtClean="0">
                <a:solidFill>
                  <a:srgbClr val="FF0000"/>
                </a:solidFill>
              </a:rPr>
              <a:t>顧客</a:t>
            </a:r>
            <a:r>
              <a:rPr lang="ja-JP" altLang="en-US" dirty="0" smtClean="0"/>
              <a:t>に対して説明する文書⇒</a:t>
            </a:r>
            <a:r>
              <a:rPr lang="ja-JP" altLang="en-US" dirty="0" smtClean="0">
                <a:solidFill>
                  <a:srgbClr val="FF0000"/>
                </a:solidFill>
              </a:rPr>
              <a:t>わかりやすく</a:t>
            </a:r>
            <a:r>
              <a:rPr lang="en-US" altLang="ja-JP" dirty="0" smtClean="0">
                <a:solidFill>
                  <a:srgbClr val="FF0000"/>
                </a:solidFill>
              </a:rPr>
              <a:t>,</a:t>
            </a:r>
            <a:r>
              <a:rPr lang="ja-JP" altLang="en-US" dirty="0" smtClean="0">
                <a:solidFill>
                  <a:srgbClr val="FF0000"/>
                </a:solidFill>
              </a:rPr>
              <a:t>適切に伝わるように</a:t>
            </a:r>
            <a:endParaRPr lang="en-US" altLang="ja-JP" dirty="0" smtClean="0">
              <a:solidFill>
                <a:srgbClr val="FF0000"/>
              </a:solidFill>
            </a:endParaRPr>
          </a:p>
          <a:p>
            <a:endParaRPr kumimoji="1" lang="en-US" altLang="ja-JP" dirty="0">
              <a:solidFill>
                <a:srgbClr val="FF0000"/>
              </a:solidFill>
            </a:endParaRPr>
          </a:p>
          <a:p>
            <a:r>
              <a:rPr kumimoji="1" lang="ja-JP" altLang="en-US" dirty="0" smtClean="0"/>
              <a:t>相手に誤解をまねく表現や</a:t>
            </a:r>
            <a:r>
              <a:rPr kumimoji="1" lang="en-US" altLang="ja-JP" dirty="0" smtClean="0"/>
              <a:t>,</a:t>
            </a:r>
            <a:r>
              <a:rPr lang="ja-JP" altLang="en-US" dirty="0"/>
              <a:t>曖昧</a:t>
            </a:r>
            <a:r>
              <a:rPr lang="ja-JP" altLang="en-US" dirty="0" smtClean="0"/>
              <a:t>な表現は使わない</a:t>
            </a:r>
            <a:endParaRPr lang="en-US" altLang="ja-JP" dirty="0" smtClean="0"/>
          </a:p>
        </p:txBody>
      </p:sp>
      <p:sp>
        <p:nvSpPr>
          <p:cNvPr id="3" name="タイトル 2"/>
          <p:cNvSpPr>
            <a:spLocks noGrp="1"/>
          </p:cNvSpPr>
          <p:nvPr>
            <p:ph type="title"/>
          </p:nvPr>
        </p:nvSpPr>
        <p:spPr/>
        <p:txBody>
          <a:bodyPr/>
          <a:lstStyle/>
          <a:p>
            <a:r>
              <a:rPr kumimoji="1" lang="ja-JP" altLang="en-US" dirty="0" smtClean="0"/>
              <a:t>まとめ</a:t>
            </a:r>
            <a:endParaRPr kumimoji="1" lang="ja-JP" altLang="en-US" dirty="0"/>
          </a:p>
        </p:txBody>
      </p:sp>
    </p:spTree>
    <p:extLst>
      <p:ext uri="{BB962C8B-B14F-4D97-AF65-F5344CB8AC3E}">
        <p14:creationId xmlns:p14="http://schemas.microsoft.com/office/powerpoint/2010/main" val="54775541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640900" y="2070570"/>
            <a:ext cx="7992888" cy="2646878"/>
          </a:xfrm>
          <a:prstGeom prst="rect">
            <a:avLst/>
          </a:prstGeom>
          <a:noFill/>
        </p:spPr>
        <p:txBody>
          <a:bodyPr wrap="square" rtlCol="0">
            <a:spAutoFit/>
          </a:bodyPr>
          <a:lstStyle/>
          <a:p>
            <a:pPr algn="ctr"/>
            <a:r>
              <a:rPr kumimoji="1" lang="ja-JP" altLang="en-US" sz="16600" dirty="0" smtClean="0"/>
              <a:t>終わり</a:t>
            </a:r>
            <a:endParaRPr kumimoji="1" lang="ja-JP" altLang="en-US" sz="16600" dirty="0"/>
          </a:p>
        </p:txBody>
      </p:sp>
    </p:spTree>
    <p:extLst>
      <p:ext uri="{BB962C8B-B14F-4D97-AF65-F5344CB8AC3E}">
        <p14:creationId xmlns:p14="http://schemas.microsoft.com/office/powerpoint/2010/main" val="28768720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p:txBody>
          <a:bodyPr/>
          <a:lstStyle/>
          <a:p>
            <a:r>
              <a:rPr kumimoji="1" lang="ja-JP" altLang="en-US" dirty="0" smtClean="0"/>
              <a:t>③システム構成の決定</a:t>
            </a:r>
            <a:endParaRPr kumimoji="1" lang="en-US" altLang="ja-JP" dirty="0" smtClean="0"/>
          </a:p>
          <a:p>
            <a:pPr lvl="1"/>
            <a:r>
              <a:rPr kumimoji="1" lang="ja-JP" altLang="en-US" sz="2750" dirty="0" smtClean="0"/>
              <a:t>②で集めた情報を基礎として</a:t>
            </a:r>
            <a:r>
              <a:rPr kumimoji="1" lang="en-US" altLang="ja-JP" sz="2750" dirty="0" smtClean="0"/>
              <a:t>,</a:t>
            </a:r>
            <a:r>
              <a:rPr lang="ja-JP" altLang="en-US" sz="2750" dirty="0" smtClean="0"/>
              <a:t>使用するハードウェア</a:t>
            </a:r>
            <a:r>
              <a:rPr lang="en-US" altLang="ja-JP" sz="2750" dirty="0" smtClean="0"/>
              <a:t>,</a:t>
            </a:r>
            <a:r>
              <a:rPr lang="ja-JP" altLang="en-US" sz="2750" dirty="0" smtClean="0"/>
              <a:t>ソフトウェア</a:t>
            </a:r>
            <a:r>
              <a:rPr lang="en-US" altLang="ja-JP" sz="2750" dirty="0" smtClean="0"/>
              <a:t>,</a:t>
            </a:r>
            <a:r>
              <a:rPr lang="ja-JP" altLang="en-US" sz="2750" dirty="0" smtClean="0"/>
              <a:t>ネットワークの種類や数量をきめる</a:t>
            </a:r>
            <a:endParaRPr lang="en-US" altLang="ja-JP" sz="2750" dirty="0" smtClean="0"/>
          </a:p>
          <a:p>
            <a:endParaRPr kumimoji="1" lang="en-US" altLang="ja-JP" sz="3150" dirty="0"/>
          </a:p>
          <a:p>
            <a:r>
              <a:rPr lang="ja-JP" altLang="en-US" sz="3150" dirty="0" smtClean="0"/>
              <a:t>④システム開発の期間の見積もり</a:t>
            </a:r>
            <a:endParaRPr lang="en-US" altLang="ja-JP" sz="3150" dirty="0" smtClean="0"/>
          </a:p>
          <a:p>
            <a:pPr lvl="1"/>
            <a:r>
              <a:rPr lang="ja-JP" altLang="en-US" sz="2750" dirty="0" smtClean="0"/>
              <a:t>予定より遅れる開発プロジェクトが多い事実から推測できるように</a:t>
            </a:r>
            <a:r>
              <a:rPr lang="en-US" altLang="ja-JP" sz="2750" dirty="0" smtClean="0"/>
              <a:t>,</a:t>
            </a:r>
            <a:r>
              <a:rPr lang="ja-JP" altLang="en-US" sz="2750" dirty="0" smtClean="0"/>
              <a:t>一番難しい部分の</a:t>
            </a:r>
            <a:r>
              <a:rPr lang="en-US" altLang="ja-JP" sz="2750" dirty="0" smtClean="0"/>
              <a:t>1</a:t>
            </a:r>
            <a:r>
              <a:rPr lang="ja-JP" altLang="en-US" sz="2750" dirty="0" smtClean="0"/>
              <a:t>つ</a:t>
            </a:r>
            <a:endParaRPr lang="en-US" altLang="ja-JP" sz="2750" dirty="0" smtClean="0"/>
          </a:p>
        </p:txBody>
      </p:sp>
      <p:sp>
        <p:nvSpPr>
          <p:cNvPr id="3" name="タイトル 2"/>
          <p:cNvSpPr>
            <a:spLocks noGrp="1"/>
          </p:cNvSpPr>
          <p:nvPr>
            <p:ph type="title"/>
          </p:nvPr>
        </p:nvSpPr>
        <p:spPr/>
        <p:txBody>
          <a:bodyPr>
            <a:normAutofit fontScale="90000"/>
          </a:bodyPr>
          <a:lstStyle/>
          <a:p>
            <a:r>
              <a:rPr kumimoji="1" lang="ja-JP" altLang="en-US" dirty="0" smtClean="0"/>
              <a:t>③システム構成の決定</a:t>
            </a:r>
            <a:r>
              <a:rPr lang="en-US" altLang="ja-JP" dirty="0"/>
              <a:t/>
            </a:r>
            <a:br>
              <a:rPr lang="en-US" altLang="ja-JP" dirty="0"/>
            </a:br>
            <a:r>
              <a:rPr kumimoji="1" lang="ja-JP" altLang="en-US" dirty="0" smtClean="0"/>
              <a:t>④システム開発の期間</a:t>
            </a:r>
            <a:r>
              <a:rPr lang="ja-JP" altLang="en-US" dirty="0" smtClean="0"/>
              <a:t>の見積もり</a:t>
            </a:r>
            <a:endParaRPr kumimoji="1" lang="ja-JP" altLang="en-US" dirty="0"/>
          </a:p>
        </p:txBody>
      </p:sp>
    </p:spTree>
    <p:extLst>
      <p:ext uri="{BB962C8B-B14F-4D97-AF65-F5344CB8AC3E}">
        <p14:creationId xmlns:p14="http://schemas.microsoft.com/office/powerpoint/2010/main" val="20871772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p:txBody>
          <a:bodyPr/>
          <a:lstStyle/>
          <a:p>
            <a:r>
              <a:rPr kumimoji="1" lang="ja-JP" altLang="en-US" dirty="0" smtClean="0"/>
              <a:t>例</a:t>
            </a:r>
            <a:r>
              <a:rPr kumimoji="1" lang="en-US" altLang="ja-JP" dirty="0" smtClean="0"/>
              <a:t>)</a:t>
            </a:r>
          </a:p>
          <a:p>
            <a:pPr lvl="1"/>
            <a:r>
              <a:rPr lang="ja-JP" altLang="en-US" dirty="0" smtClean="0"/>
              <a:t>「プリンタ</a:t>
            </a:r>
            <a:r>
              <a:rPr lang="ja-JP" altLang="en-US" b="1" dirty="0" smtClean="0">
                <a:solidFill>
                  <a:srgbClr val="FF0000"/>
                </a:solidFill>
              </a:rPr>
              <a:t>に</a:t>
            </a:r>
            <a:r>
              <a:rPr lang="ja-JP" altLang="en-US" dirty="0" smtClean="0"/>
              <a:t>出力する」</a:t>
            </a:r>
            <a:r>
              <a:rPr lang="en-US" altLang="ja-JP" dirty="0" smtClean="0"/>
              <a:t>,</a:t>
            </a:r>
            <a:r>
              <a:rPr lang="ja-JP" altLang="en-US" dirty="0" smtClean="0"/>
              <a:t>「プリンタ</a:t>
            </a:r>
            <a:r>
              <a:rPr lang="ja-JP" altLang="en-US" dirty="0" smtClean="0">
                <a:solidFill>
                  <a:srgbClr val="FF0000"/>
                </a:solidFill>
              </a:rPr>
              <a:t>へ</a:t>
            </a:r>
            <a:r>
              <a:rPr lang="ja-JP" altLang="en-US" dirty="0" smtClean="0"/>
              <a:t>出力する」</a:t>
            </a:r>
            <a:r>
              <a:rPr lang="en-US" altLang="ja-JP" dirty="0" smtClean="0"/>
              <a:t>,</a:t>
            </a:r>
            <a:r>
              <a:rPr lang="ja-JP" altLang="en-US" dirty="0" smtClean="0"/>
              <a:t>「プリンタ</a:t>
            </a:r>
            <a:r>
              <a:rPr lang="ja-JP" altLang="en-US" dirty="0" smtClean="0">
                <a:solidFill>
                  <a:srgbClr val="FF0000"/>
                </a:solidFill>
              </a:rPr>
              <a:t>で</a:t>
            </a:r>
            <a:r>
              <a:rPr lang="ja-JP" altLang="en-US" dirty="0" smtClean="0"/>
              <a:t>出力する」というような語は統一する</a:t>
            </a:r>
            <a:endParaRPr lang="en-US" altLang="ja-JP" dirty="0" smtClean="0"/>
          </a:p>
          <a:p>
            <a:pPr lvl="1"/>
            <a:endParaRPr lang="en-US" altLang="ja-JP" dirty="0"/>
          </a:p>
        </p:txBody>
      </p:sp>
      <p:sp>
        <p:nvSpPr>
          <p:cNvPr id="3" name="タイトル 2"/>
          <p:cNvSpPr>
            <a:spLocks noGrp="1"/>
          </p:cNvSpPr>
          <p:nvPr>
            <p:ph type="title"/>
          </p:nvPr>
        </p:nvSpPr>
        <p:spPr/>
        <p:txBody>
          <a:bodyPr/>
          <a:lstStyle/>
          <a:p>
            <a:r>
              <a:rPr kumimoji="1" lang="ja-JP" altLang="en-US" dirty="0" smtClean="0"/>
              <a:t>③「てにをは」を正しく使い</a:t>
            </a:r>
            <a:r>
              <a:rPr kumimoji="1" lang="en-US" altLang="ja-JP" dirty="0" smtClean="0"/>
              <a:t>,</a:t>
            </a:r>
            <a:r>
              <a:rPr kumimoji="1" lang="ja-JP" altLang="en-US" dirty="0" smtClean="0"/>
              <a:t>統一する</a:t>
            </a:r>
            <a:endParaRPr kumimoji="1" lang="ja-JP" altLang="en-US" dirty="0"/>
          </a:p>
        </p:txBody>
      </p:sp>
    </p:spTree>
    <p:extLst>
      <p:ext uri="{BB962C8B-B14F-4D97-AF65-F5344CB8AC3E}">
        <p14:creationId xmlns:p14="http://schemas.microsoft.com/office/powerpoint/2010/main" val="18529003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p:txBody>
          <a:bodyPr/>
          <a:lstStyle/>
          <a:p>
            <a:r>
              <a:rPr kumimoji="1" lang="ja-JP" altLang="en-US" dirty="0" smtClean="0"/>
              <a:t>訂正を繰り返しているといつの時点の提案書かわからなくなってくる</a:t>
            </a:r>
            <a:r>
              <a:rPr kumimoji="1" lang="en-US" altLang="ja-JP" dirty="0" smtClean="0"/>
              <a:t>.</a:t>
            </a:r>
          </a:p>
          <a:p>
            <a:r>
              <a:rPr lang="ja-JP" altLang="en-US" dirty="0"/>
              <a:t>番号</a:t>
            </a:r>
            <a:r>
              <a:rPr lang="ja-JP" altLang="en-US" dirty="0" smtClean="0"/>
              <a:t>の</a:t>
            </a:r>
            <a:r>
              <a:rPr lang="ja-JP" altLang="en-US" dirty="0" smtClean="0"/>
              <a:t>付け方</a:t>
            </a:r>
            <a:endParaRPr lang="en-US" altLang="ja-JP" dirty="0" smtClean="0"/>
          </a:p>
          <a:p>
            <a:pPr lvl="1"/>
            <a:r>
              <a:rPr lang="ja-JP" altLang="en-US" dirty="0" smtClean="0"/>
              <a:t>例</a:t>
            </a:r>
            <a:r>
              <a:rPr lang="en-US" altLang="ja-JP" dirty="0" smtClean="0"/>
              <a:t>)</a:t>
            </a:r>
            <a:r>
              <a:rPr lang="ja-JP" altLang="en-US" dirty="0" smtClean="0"/>
              <a:t>社内の要請で小さ</a:t>
            </a:r>
            <a:endParaRPr lang="en-US" altLang="ja-JP" dirty="0" smtClean="0"/>
          </a:p>
          <a:p>
            <a:pPr marL="393192" lvl="1" indent="0">
              <a:buNone/>
            </a:pPr>
            <a:r>
              <a:rPr lang="ja-JP" altLang="en-US" dirty="0" smtClean="0"/>
              <a:t>な修正をした</a:t>
            </a:r>
            <a:endParaRPr lang="en-US" altLang="ja-JP" dirty="0" smtClean="0"/>
          </a:p>
          <a:p>
            <a:pPr marL="393192" lvl="1" indent="0">
              <a:buNone/>
            </a:pPr>
            <a:r>
              <a:rPr lang="en-US" altLang="ja-JP" dirty="0" smtClean="0"/>
              <a:t>0.1</a:t>
            </a:r>
            <a:r>
              <a:rPr lang="ja-JP" altLang="en-US" dirty="0" smtClean="0"/>
              <a:t>版⇒</a:t>
            </a:r>
            <a:r>
              <a:rPr lang="en-US" altLang="ja-JP" dirty="0" smtClean="0"/>
              <a:t>0.2</a:t>
            </a:r>
            <a:r>
              <a:rPr lang="ja-JP" altLang="en-US" dirty="0" smtClean="0"/>
              <a:t>版</a:t>
            </a:r>
            <a:endParaRPr lang="en-US" altLang="ja-JP" dirty="0" smtClean="0"/>
          </a:p>
          <a:p>
            <a:pPr lvl="1"/>
            <a:r>
              <a:rPr lang="ja-JP" altLang="en-US" dirty="0" smtClean="0"/>
              <a:t>顧客に引き渡す準備</a:t>
            </a:r>
            <a:endParaRPr lang="en-US" altLang="ja-JP" dirty="0"/>
          </a:p>
          <a:p>
            <a:pPr marL="393192" lvl="1" indent="0">
              <a:buNone/>
            </a:pPr>
            <a:r>
              <a:rPr lang="ja-JP" altLang="en-US" dirty="0" smtClean="0"/>
              <a:t>が整った</a:t>
            </a:r>
            <a:endParaRPr lang="en-US" altLang="ja-JP" dirty="0" smtClean="0"/>
          </a:p>
          <a:p>
            <a:pPr marL="393192" lvl="1" indent="0">
              <a:buNone/>
            </a:pPr>
            <a:r>
              <a:rPr lang="en-US" altLang="ja-JP" dirty="0" smtClean="0"/>
              <a:t>0.2</a:t>
            </a:r>
            <a:r>
              <a:rPr lang="ja-JP" altLang="en-US" dirty="0" smtClean="0"/>
              <a:t>版⇒</a:t>
            </a:r>
            <a:r>
              <a:rPr lang="en-US" altLang="ja-JP" dirty="0" smtClean="0"/>
              <a:t>1.0</a:t>
            </a:r>
            <a:r>
              <a:rPr lang="ja-JP" altLang="en-US" dirty="0" smtClean="0"/>
              <a:t>版</a:t>
            </a:r>
            <a:endParaRPr lang="en-US" altLang="ja-JP" dirty="0" smtClean="0"/>
          </a:p>
          <a:p>
            <a:endParaRPr kumimoji="1" lang="ja-JP" altLang="en-US" dirty="0"/>
          </a:p>
        </p:txBody>
      </p:sp>
      <p:sp>
        <p:nvSpPr>
          <p:cNvPr id="3" name="タイトル 2"/>
          <p:cNvSpPr>
            <a:spLocks noGrp="1"/>
          </p:cNvSpPr>
          <p:nvPr>
            <p:ph type="title"/>
          </p:nvPr>
        </p:nvSpPr>
        <p:spPr/>
        <p:txBody>
          <a:bodyPr/>
          <a:lstStyle/>
          <a:p>
            <a:r>
              <a:rPr kumimoji="1" lang="ja-JP" altLang="en-US" dirty="0" smtClean="0"/>
              <a:t>⑥版数を付ける</a:t>
            </a:r>
            <a:endParaRPr kumimoji="1" lang="ja-JP" altLang="en-US" dirty="0"/>
          </a:p>
        </p:txBody>
      </p:sp>
      <p:pic>
        <p:nvPicPr>
          <p:cNvPr id="1026" name="Picture 2" descr="C:\Users\DROP\Desktop\輪講\4.輪講\Snapshot_20131108_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32996" y="3046592"/>
            <a:ext cx="4638675" cy="3781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7048274"/>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テーマ2">
  <a:themeElements>
    <a:clrScheme name="StackofBooksDesignTemplate_TP0115944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ckofBooksDesignTemplate_TP01159440">
      <a:majorFont>
        <a:latin typeface="Century Gothic"/>
        <a:ea typeface="ＭＳ Ｐゴシック"/>
        <a:cs typeface=""/>
      </a:majorFont>
      <a:minorFont>
        <a:latin typeface="Century Gothic"/>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ja-JP"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ja-JP" sz="1800" b="0" i="0" u="none" strike="noStrike" cap="none" normalizeH="0" baseline="0" smtClean="0">
            <a:ln>
              <a:noFill/>
            </a:ln>
            <a:solidFill>
              <a:schemeClr val="tx1"/>
            </a:solidFill>
            <a:effectLst/>
            <a:latin typeface="Arial" charset="0"/>
          </a:defRPr>
        </a:defPPr>
      </a:lstStyle>
    </a:lnDef>
  </a:objectDefaults>
  <a:extraClrSchemeLst>
    <a:extraClrScheme>
      <a:clrScheme name="StackofBooksDesignTemplate_TP0115944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ckofBooksDesignTemplate_TP01159440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ckofBooksDesignTemplate_TP01159440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ckofBooksDesignTemplate_TP01159440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ckofBooksDesignTemplate_TP01159440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ckofBooksDesignTemplate_TP01159440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ckofBooksDesignTemplate_TP01159440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ckofBooksDesignTemplate_TP01159440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ckofBooksDesignTemplate_TP01159440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ckofBooksDesignTemplate_TP01159440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ckofBooksDesignTemplate_TP01159440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ckofBooksDesignTemplate_TP01159440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ビジネス">
  <a:themeElements>
    <a:clrScheme name="ビジネス">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ビジネス">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ビジネス">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テーマ2</Template>
  <TotalTime>3118</TotalTime>
  <Words>1144</Words>
  <Application>Microsoft Office PowerPoint</Application>
  <PresentationFormat>画面に合わせる (4:3)</PresentationFormat>
  <Paragraphs>166</Paragraphs>
  <Slides>22</Slides>
  <Notes>0</Notes>
  <HiddenSlides>0</HiddenSlides>
  <MMClips>0</MMClips>
  <ScaleCrop>false</ScaleCrop>
  <HeadingPairs>
    <vt:vector size="4" baseType="variant">
      <vt:variant>
        <vt:lpstr>テーマ</vt:lpstr>
      </vt:variant>
      <vt:variant>
        <vt:i4>2</vt:i4>
      </vt:variant>
      <vt:variant>
        <vt:lpstr>スライド タイトル</vt:lpstr>
      </vt:variant>
      <vt:variant>
        <vt:i4>22</vt:i4>
      </vt:variant>
    </vt:vector>
  </HeadingPairs>
  <TitlesOfParts>
    <vt:vector size="24" baseType="lpstr">
      <vt:lpstr>テーマ2</vt:lpstr>
      <vt:lpstr>ビジネス</vt:lpstr>
      <vt:lpstr>システム提案 </vt:lpstr>
      <vt:lpstr>文献</vt:lpstr>
      <vt:lpstr>システム提案書</vt:lpstr>
      <vt:lpstr>システム提案書作成の心得</vt:lpstr>
      <vt:lpstr>システムについて理解してもらう</vt:lpstr>
      <vt:lpstr>システム化の意義を理解してもらう</vt:lpstr>
      <vt:lpstr>自分たちを信用してもらう</vt:lpstr>
      <vt:lpstr>提案書の作成手順</vt:lpstr>
      <vt:lpstr>①要件定義書を読み込む</vt:lpstr>
      <vt:lpstr>②技術の洗い出し</vt:lpstr>
      <vt:lpstr>⑤システム開発にかかる費用</vt:lpstr>
      <vt:lpstr>⑥システム提案書 ⑦関係者によるレビュー</vt:lpstr>
      <vt:lpstr>システム提案書の記述項目</vt:lpstr>
      <vt:lpstr>提案書記述の注意点</vt:lpstr>
      <vt:lpstr>システム提案書の注意点</vt:lpstr>
      <vt:lpstr>④用語の定義</vt:lpstr>
      <vt:lpstr>システム提案書作成の極意</vt:lpstr>
      <vt:lpstr>まとめ</vt:lpstr>
      <vt:lpstr>PowerPoint プレゼンテーション</vt:lpstr>
      <vt:lpstr>③システム構成の決定 ④システム開発の期間の見積もり</vt:lpstr>
      <vt:lpstr>③「てにをは」を正しく使い,統一する</vt:lpstr>
      <vt:lpstr>⑥版数を付ける</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システム提案 </dc:title>
  <dc:creator>DROP</dc:creator>
  <cp:lastModifiedBy>DROP</cp:lastModifiedBy>
  <cp:revision>50</cp:revision>
  <dcterms:created xsi:type="dcterms:W3CDTF">2013-11-04T04:12:57Z</dcterms:created>
  <dcterms:modified xsi:type="dcterms:W3CDTF">2013-11-08T00:55:38Z</dcterms:modified>
</cp:coreProperties>
</file>